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E55-0EBB-48ED-ACA9-983AF7A335F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907-F9BC-446C-87DB-6CC97A530F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E55-0EBB-48ED-ACA9-983AF7A335F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907-F9BC-446C-87DB-6CC97A530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E55-0EBB-48ED-ACA9-983AF7A335F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907-F9BC-446C-87DB-6CC97A530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E55-0EBB-48ED-ACA9-983AF7A335F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907-F9BC-446C-87DB-6CC97A530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E55-0EBB-48ED-ACA9-983AF7A335F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907-F9BC-446C-87DB-6CC97A530F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E55-0EBB-48ED-ACA9-983AF7A335F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907-F9BC-446C-87DB-6CC97A530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E55-0EBB-48ED-ACA9-983AF7A335F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907-F9BC-446C-87DB-6CC97A530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E55-0EBB-48ED-ACA9-983AF7A335F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907-F9BC-446C-87DB-6CC97A530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E55-0EBB-48ED-ACA9-983AF7A335F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907-F9BC-446C-87DB-6CC97A530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E55-0EBB-48ED-ACA9-983AF7A335F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907-F9BC-446C-87DB-6CC97A530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E55-0EBB-48ED-ACA9-983AF7A335F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776907-F9BC-446C-87DB-6CC97A530F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A68E55-0EBB-48ED-ACA9-983AF7A335F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776907-F9BC-446C-87DB-6CC97A530F5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XwiY8EoSqy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441" y="3231397"/>
            <a:ext cx="7854696" cy="1752600"/>
          </a:xfrm>
        </p:spPr>
        <p:txBody>
          <a:bodyPr/>
          <a:lstStyle/>
          <a:p>
            <a:r>
              <a:rPr lang="en-US" dirty="0" smtClean="0"/>
              <a:t>1-2 </a:t>
            </a:r>
            <a:r>
              <a:rPr lang="en-US" dirty="0" smtClean="0"/>
              <a:t>Mapping North </a:t>
            </a:r>
            <a:r>
              <a:rPr lang="en-US" dirty="0" smtClean="0"/>
              <a:t>Carolina</a:t>
            </a:r>
            <a:endParaRPr lang="en-US" dirty="0"/>
          </a:p>
        </p:txBody>
      </p:sp>
      <p:pic>
        <p:nvPicPr>
          <p:cNvPr id="3074" name="Picture 2" descr="http://cdn1.theodysseyonline.com/files/2015/03/20/635624788883564290-412073678_greetingsfromn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79411"/>
            <a:ext cx="44196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4267200" cy="4389120"/>
          </a:xfrm>
        </p:spPr>
        <p:txBody>
          <a:bodyPr/>
          <a:lstStyle/>
          <a:p>
            <a:r>
              <a:rPr lang="en-US" dirty="0" smtClean="0"/>
              <a:t>Grab a </a:t>
            </a:r>
            <a:r>
              <a:rPr lang="en-US" dirty="0" smtClean="0"/>
              <a:t>Blue Text </a:t>
            </a:r>
            <a:r>
              <a:rPr lang="en-US" dirty="0" smtClean="0"/>
              <a:t>from the </a:t>
            </a:r>
            <a:r>
              <a:rPr lang="en-US" dirty="0" smtClean="0"/>
              <a:t>bookshelf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 smtClean="0"/>
              <a:t>the back </a:t>
            </a:r>
            <a:r>
              <a:rPr lang="en-US" dirty="0" smtClean="0"/>
              <a:t>of the room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you have colored pencils have them out as well</a:t>
            </a:r>
            <a:r>
              <a:rPr lang="en-US" dirty="0" smtClean="0"/>
              <a:t>.</a:t>
            </a:r>
          </a:p>
        </p:txBody>
      </p:sp>
      <p:sp>
        <p:nvSpPr>
          <p:cNvPr id="3074" name="AutoShape 2" descr="Image result for worl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jpeg;base64,/9j/4AAQSkZJRgABAQAAAQABAAD/2wCEAAkGBxQQEhQQEBQUERUVFBYUFBUXEBQUGBUUFhQYFhQUFRUYHCggGBolGxcUITEhJSkrLi4uFx8zODMsNygtLisBCgoKDg0OGxAQGiwmHyYsLDAsLiwsLCwsLC8sLCwsLCwvLCwsLC0sLCwsLCwsLC0sLCwtLCwsLCwsLCwsLCwvLP/AABEIAOEA4QMBEQACEQEDEQH/xAAcAAABBQEBAQAAAAAAAAAAAAAAAgMEBQYHAQj/xAA8EAACAQIEAwUECAUFAQEAAAABAgADEQQSITEFQVEGE2FxkSIygaEHFEJSscHR8CNicpKiM4LC4fEWJP/EABsBAQACAwEBAAAAAAAAAAAAAAABAgMEBQYH/8QANhEAAgEDAgQDBwMEAgMBAAAAAAECAwQRITEFEkFRYXGhEyKBkbHR8DLB4RQjQvEVUmJyokP/2gAMAwEAAhEDEQA/AO4wAgBACAEAIAQAgBAIdfidNdM2Y9F1+e0yRpylsYpVoLqRm4qT7q28zf5CZFQS3Zidw+iPPrLnnbyAEtyRXQr7Sb6nup3JPxjRdCMt9T0U4yMChTkN53JwBQ8mYeRmrO2jLaTXk/vktr3HA7DmfjrMipRXVkqUl1HFxJ5i/wApb2a7l1UfUdXEA+HnKODRdVEx0GVLhACAEAIAQAgBACAEAIAQAgBACAEACYBX4niirovtHry/7nMueKUqWkfefp8zFKqlsVdfGs5sTfwH6frOSry4uanLq/CP59Wa8puW54qX1InpbC3q0o5qPH/jnKXn0z5bd2U3JVOnN9slIfVZUshYEgsLEgk9EAbrYhU39Jp3V9St/wBb17LcNpENuInkBOJPjlV/pil56/Yrzifr7eExLjVxnp8hzj1LGqfe0/CdG341TksVdH6fclSTJVN+aH0M61OtSrLMWn5Fk2th9MR97TxlnDsZFU7j4MxmU9gBACAEAIAQAgBACAEAIAQBjF4taYux15DmZhr3FOhHmm/5Kymo7lDjOINU30HT9es8zd8RqV9FpHt9zWnUciKpLbbdf3vFpw2vc4cViPd7fyYskgJlGgJ/e89NNTs6cYW9PK69338vPXtgCk7xthlHU/pvNKMuJ3PaC9f3f0JJyDTXXxnbgmopSeX3JHBJJFCQSDuFFzoBMdWpGnBzk9ESQq3EuSj4n9JwLnjeU1RXxf2I5iA9Uk3OpnBqVJVJOUnlsoP4XBtUF7hVv5k2OthynSsuFzrxVRvEfV9yyjk8xVWmdEQLbnsdP3zmO+r0J+5SppY64w9PzqG10GM05xUkYYKdQxpsNragjyJ/OdK19jJZ5nCa2xs/ztleCLIlnG5RYsGbcEDQ+B1uDOp/yipQ5ZT5pd8aeTw85+RfmFjHqLFWt4EGx8Dp85mnxO3nhqeH5PHk9PX6kqeNizoVww0m+mmsrYzxkmOySwQAgBACAEAIAQAgBAKzjHFxR9hbNUOy8h/M3hLqKUXUm8RW7MFWsoaLcz9SsWN2OYnc/vlPH3947ien6Vsa+u7CkuY25c/0mXhVi7mrlr3Vv9iG8FhTWe2KD6iQWHBKkixIJEV8QEtfmbCat1d07ZJz6vH5kkcpVAwuDcTLSqxqxU4PKJPayZlK9RaVr0/aU3DuiSqTh5H+owUXAGW5J1tzGk81T4Q4S/vySXTGW36aFcESqpQlW3HzHIicy4oSoVHTl09fEguOE0yFDFrhhcL08Z6bhVCUKKk5PDWi6IyRGOIYVFu4zb+2FcaE8yCDz6TT4haW8c1Um9feSktM9dc+hDS3IFUp9jPfndgfynHqyt2l7OLT8X/H2KvHQbzTWIDNADNAHKWJZTdSRM1KvUpPMJYJTwX/AAzigqey2jfI/wDc9FY8RjX9yekvR/nY2YVM6Msp1DKEAIAQAgBACAEAreM8TFFcqkd4R7IPL+Y+ExTr06c4xlvJ6JatmKrU5VpuY6jcsWYliSbk63vznVuaKq0XT2yvl9TlqT5sslrSY9Pnr+k8guAXL5nJrPTXf7GfnROwtHKOp5meg4fYq0pcu7e7Kt5JaiboHFkFhYkEjeJxApi5BPkOfj0mneXcbanztN+X7liHm+sIWYqmVrX35XIPTcTkKa4hbudXEVF7/wC/h30JFcMx32HIFtjsNOUcL4j/APjVa02ey8vsCzeoFFybD9md2pUjCPNJ6ElTj8XTZkYe3lJuNbEcvnPOX19bTqQnFc2M5XTH+wBxVFmzOGYgaZrEeWXbSQ72yqVOepFvG2cP4Y28hoPDjKjQKQANNvgLchM3/OU1ooPHT86L5k8xVVa1yxFwGJNr33N7TgVanPOUlpl5wVG80xkBmgBmgBmgBmgHoe0LTYk0vBuKd57D++Nj94frPTcOv/bf25/q+v8AJs06mdGW06plCAEAIAQAgETieOFBC51Oyj7zchIk+WLlhvCzpq/gUqTUFkw2IrtVcsxuSbn/AM8Jn4bQqRi6tbGZNNLH6VjbVJ9/XuzlVZ80iTh0nQZRE+ksoy6JKCUZZDqyCRYkFhQkEjdfDLUsGuQDe2YgHztvNW4tKdxhVNUumXj49y2RGJw4yZBkRb68h6Aia91bQdL2a5Yx69vkml8X8iStfD0qZ9p2Yg+7ZbH5bfGcKpb2VtPMpyk10wsP02+JJGxOOap7x22A0E0Lm9rXGOd7dFsCPnmqAzwAzwAzwAzwAzwAzwAzwAzwAzwBSVSpBBsRqD4yYycXlbg2XB+Iiul/tDRh+Y8DPW2N2rinl/qW/wB/ibcJ8yJ83S4QAgBAPCbanSAYLjmP+s1M1/YXRBrtza3U/hbpObPjH9PcSitopr/2l4vol4fuc+t/d1/PxjFBZ2uF15VrWEpyzLXPzZqzWJaFhRE3WVRLpyrLD6ypYcEgsKEqSLBkFj0GQSeVaSuLMAw6EXmKrRhVjyzSa8SxmeKUBSqFVNwQGA6XvpfntPGcStoW9dwhtjPlnoSRc80CTzvJOAP0cM7qXRcwBym297X26WmzRs61am6kFlJ48e4GA81Qe54B5ngEtsBUFMVrDKdfeAOW2jG+lj031m8+H1lRVZ4x5rbv+ak4FDh1TJ3pyqlr3Lg6crBbwuH1fZe1k0o4zvn6ZGCHnmiQeF4ACpeAe54BJ4djzRqBx5MOq8xNi2uJUKimvj4otGXK8m+o1Q6hlNwRcHwM9jCanFSjszbTyLliQgBAM72x4jkpigp9qp73hTHveu3rK1q8bejKtLpovGT2+W78jWuJ6KC6/QxxeeGMRMwVyRyFr269CZ6bgdvVjVU3pFxbx36Jv9vLRGCrJYLWlPVs1ySkoWHQZBZCwZBYWDKkigZBJB41impUwyGxLAbX5E/lOXxa4qUKHNTeHnBeJSjjNX73yH6TzX/K3f8A39F9jJhEd6r1n5u7chbWw9BpNdutdVf+0n+3oC+wHBF7v+Mvtkk3DtoOQ0Np6O04RT9jivH3vBsjJMKJSyUVCBXzBgTqwy/5G9r36zccKVHkoxSSllY6vT18SStTDVcI+ZL1aX2gPettqvMjqPlOUrW4sKnPTzKHVdfl3Xf6AHwdHEgvh2CPqSvI+a8vMdZErW1vYudB8su33X7okoO8nn8EEnBKDVRamZRmBPsm9hrt06zatqX9+KqJpZ7fmncG0rYumFJZlynQ6g36iwnr6txQjDM5LBkGaVHD1kKIEK6XC+yRbY6WI3MwQp2lxTcIJNeGgwjM8X4a2HYa5kYnK3PrZh1/Gecv7CVtLK1i9vsyjWCT2WWm1Qh1DNa6XsQLb2HXX5TY4OqUqrjNZeMrPhv8dSY4yM9o6xNYqyBCuxH2lOoa/OYuKzk6+JRxj1EtyszzmlQzwDU9juI3vQY9WT/kv5+s7vB7nejLzX7r9zPSl0NTO6ZwgATAOY8Zx/f1nqDUE5U/pGi/r8TPN8SuvbyVKG0W/nt+z18fA0W8ychOGA30Ou9tfnt8J2uDW1t7H2kop4eOZ65fk9ltjq93jY1q0pJ4TJSYcls2bmNLaW9decz1OGVpXP8AUOeuVp0wsaePfz9KqrHl5S0pzssxIkLKlhwGQSLBkFkKBlSwsGQSVPaKi7qmQM3tG6hb8tGJ5dPjOHxu3q1oQVNN67Ly3/O5kgzNqGJICsSDYgKSQehA2nllRqNuKi8rfTYyGl7OYJqYapUGXMAACNQN7k8vLwnpuEWc6EZVKmmcafm3kVbLY4ymNC6f3CdR3VBPDmvmhhkWvisOzJUZ1JQnL7R0LAAkgfnNSrdWUpRqSmsrbXv+ddi2GSsXijTAZabVBa5y2uOnsnU/CbFevKnHmjByXhv8gIwGEClnIAztnCgaIcoFxpfMdb/u9Le3UXKTW7yl20x831/MiqxXDxSxCMikrUv7GUZL7kFvsjmBbl6cyrZqjdxnTWks6dPn07rTdEkvtPTbuxVTMCh1sxFlOh0G/L0mfi1KbpKpDOY9m9uuwMea99Sbk+O88m3l5ZAqniCpupIPUGxloycXmLwyRyvjXewdma212Jt6y06tSaxOTfm8jI3TxBQhlJBGot1lYSlCSlHdbA2PaahmoCo6ZmUakEjJmsSwGt7EC/heeo4nT5rfmlHLS+Xit/j4ZLy2MZnnlTGGeAPYPFmk61F3Ug+fUfEXHxmSlUdKamujJTw8nUKFYOquuoYBh5EXE9pCanFSWzNxPKyOSxJT9q8b3OGcjQv/AA1/3b/45pr3Vb2NGU1ulp5vRepjqvETm6amw08egnmbGyqXVVU6fxfZGnOagssscLTy/wDp/d57Wx4ZG2Wrfgs6eeNnJ98abLY06lXm2LGjOkzES6cqyw+plSRwGQWFgyCRQMgsKBlSw1jMclEXc26DmfITVurulbRzUfkurLRTexmBx+oCxWwDMWtYacregE8p/wAvcKUnFpJvO234jPyoi4zidSqfbY26DYeQmpcXda4eakvh0+RKWCLnmsD1WuQCbC+ptew5kDnJSTeuwN/gsfSZVC1A2gHtMMxPiDree3t7uhOCUZp+b1/2VwyaJtg8Li+W4BOwuL/ASjlHOM6khSUjdi3mAPwAkRi1u8kjVfAoyuAiXf3rrozci1rE+e8xVLeEoyXKtfDfzJM12owyUadFFCK1zfKmW4A8ybXPMnecLitKnRpQgkk/BY2/33IZnc84QDPALj/6SoaLUXAfMpXMb5rH46mdJcTquk6U8PKxl7lslPnnNKhngBngG+7DY3vKBpnem1v9raj55h8J6XhNXmo8j/xfp0Nik9MGjnUMphvpFxnt0qPRTUPxOVfwb1nG4zUxCMO7z8v9+hr1n72DM4Uep3/ITucE4ereiqrzzSWvguhy69TmfL2LKhOyzAT6UqySUhlSR5TKlhwGQSLBkFhQMgkUDILGP7S4oPWsrZgqgeAP2h48p4vjNZVbjEXlJY+PU2aawipzzklwzwAzwAzwD3PIwC84d2oqUwquA6gW6NblrOtbcXrUkoyw4r5/MYRWY3HF6rVRdbtmHtG46azQr1nVrOqtG3ny+IJ2F7TV0sCwcfzC/wA95t0uK3NPTmz56/ySTR2vqFlyoltBa51J094nSbK4zXlNYisdv56AquNcTbEOHdclgaeXXQqbsNeftCaV9XqV5Kc1jpjy3+pBX55pAM0YA9icO9IhaqNTJFwGFrjwmSrQqUniawBnPMYDPADPANJ2DxmXE5OVRCP9y+0PkG9Z1OE1OWs4919PxmSk8SOiz0hsnK+2GI7zG1ByUqg8lUX+eacK9hKvexpR30X7/uadWWG2yLQM95hLRHHLCiZVgnUjKsklIZUkeUypIsGQWFgyCwsGQSZftFxglzSpkqFJDEG2Y9PIazyXGOITlU9jTbSW+Hv/AAjapQwssz+ecEyhngBngBngBngBngBngBngBngBmgGnw2EXGYMlABXpEknm5sBr/UqgX6rO7TpRvLTT9cfX/aXzBmA95wgGaAbDDqvEsOiM2StSuqG981lGrDex0v4r8J6ClGN/bqMniUdF8v3J3KHinBquGUNUynUhgpLZN8pbTQMASPKcy44fUoxy9e+On+wVneDrNLBB7ngE3g2K7vEUX6VFv5E2PyJme1nyVoy8S0XhnYp7A2zjPEqubEVm+9VcjXkXb9BHC7Z/1lWrNdFy+Wqz/wDJx7qemF3Y9QM9AzSLCgZVgnUjKskkoZVkjymVJHAZBIsGQWIvGMWaVF3UEm1hYbX0zHwE0eIV5UbeU4rX6ePwMlNc0sGBL31M8C9dWb55mgBmgBmgBmgBmgBmgBmgBmgBmgBmgFt2a4r9WrBjqrDI2uwJHteJH6ze4fc+wrZez0f3BI7aYIUcRdBlWoufawzgkPb/ABP+6Z+LUFTrc0Vo16kFDmnKJJXD+I1KDZ6TZTa2wPyItMtGvUovNN4f53BZ8H7R1adYu38XvmUOthdjey5eh1sBtNy0vqsa2X73NjPj5E5Og1OHUWuDSpm97/w1ub6E3tvqdZ6d0ab3iiTmHGuHnDVno3zBbEGxByt7t7ga+Vx+E8ld2ro1HFapfv8AnQqQC9tt+XnymrFPOgOr/wD0C9RPWe3Rsc5ymk9yWO5M9P7LFTn6Yx65/c4DllfEsKDS7KlhQaVYJ1JpRglUzIJHlMqSOAyCRamQSReMkfV6t9sjettPnaad/j+mnnszLT/Ujn2afPzohmgBmgBmgBmgBmgBmgBmgBmgBmgBmgBmkrQHRqFQcUwbAgI9yt9wtRbFWHMA3F/AkT1VOSv7Z5WH+5U55VUozIwsykqw6EGxHrPLzg4ScXuiRK3JAAJJNgALkk7AAbmRGLk8Ik23Y/s26OMRXBQrfIhte5FszdN9Od53+HcPlTl7Spv0RBtZ2yxne3lMHCO1tQ1O5trbPa1+l2nO4pHNu35fUMy/YbAd7XNRvdpKfizgqo9Mx+AnL4Rb89Xney/cqJ7k9T85scjIyUdD7psLHex+I0nrPeeK0Ws5aeXhOOX6pLK+Pc5mizF/jJtB/wAbekvQuqVdNwezx+fwVnTlDcsKDTOzGTqTSrBLptKskkKZUkcUyCRYMgkrO1Ck4Z7FtCpIAvcXF7+HP4Tl8Xg5WssZ6bdf46me3fvmDzTxODoBmjADNGAGaMAM0YAZowAzRgBmjADNGAGaMAM0YAZowC24Dx58I3s+0hN3Tr4g8j4zbtLypby026oYLWp2aqYutUrUSEo1D3iO/PNqwCDXRs29tpvS4fK4qupDSL1T8yMmn4L2ZoYYq3+pVFyHbfzVb2Fr7767zqW1hRobay7kF9N0k9EEkHj+G73DVqdrk02t/UBmX5gTXuYc9KUfAFH9H4//ACXt71Vz5iyj8jNbhMcUPiyGXP1ceE6Hs0VOWcQXJiKybZatRemgcj8p0LLnxKMtk8rykk/q2c+4SUtPH0eB6jUPU+s23FGDLJ1FpDIJ1FpUEym0qCQjSpI8DIJFgyCRamQyTFdq+FCiwq075XJuOStvoeQOunnPJcXsFRl7SGz38GdChV51hlBmnEwbAZowAzRgBmjADNGAGaMAM0YAZowAzRgBmjADNGAGaMAtcP2jxFOmKKVCqi9rWvruL723m1G8rxhyRloMGo+j2lUqNVxVVmYW7pCzEk6h335aL851eE05yzVk2+iz6lWbYTtECryCQjBJT8EwRwyNQt7FNgEYgDPmRWdv7y/4cphtafs04dFt+eZVlz9S8/WWyjN7M5T2yod3jq42uwceIdVJ/wArzoU6vs6canTRPww3jHff6HNuIZqyj8V8ivotN/fVGmT6LyGQTqLyoJlJpUEpGlQPq0gkcBkEiwZBIVaaupRwGUixBFwRMc4RnFxksotGTTyjJcW7JsGzYb2lP2GaxXyY7jz1855u74LJSzQ27djep3Ka94SvYyra5q0welmI/u/6lVwKpjWSyT/UxJHD+xZNjXqW6rTH/M/pMlDgfWrL4L7kSuV0JXE+yFPum+rh+8Gq3e+b+U30HnpM1xwel7N+y/V9SIV3nUzGK4HiKSGpUplVG/tKxA6kKTYDS5PUTi1OH16cOeUdDYVSLeEytzTTwXDNGAGaMAM0YAZowAzRgBmjAJHD8I9eotGkLsxsOgHNj0AGsy0aMqs1CJD0Ox8JwK4eilFNQi2v1O7MfMkn4z1tGkqUFBdDHkmXmUHt5BIXgkaOpA6kCW2WSN2kW81DdOX/AEs4TLWpVx9umUPnTbMPk3+MtcSk7GaXRp+po144rxl3TRiaGLtYG1vynGtOK16LjHm9zO3h2RFS3hPLxqW2Hq31E9tSqwqwU4PKZypRcXhk+i8sypNpPKkEum8gEhGlSR5WkEjgMgkWDIJFgyCRYMgkUDILCwZBJV9qa4TC1SbXKZBfnnIBA+GvwmjxCSjbyfhj5majrJHLc08bg6AZowAzRgBmjADNGAGaMAeweHatUWlTGZ3NlHzJPQAXJ8BMlKlKpJRjuyHodc7O8Cp4NLKM1Qj+JUI1Y9B0XoPznqba1hQjhb9WYXLJb3myD28gBmgkSzxgZPcF7VQeFz+X5xU0iWpLMy2mqbhl/pG4b3+CcgXake9HkAQ/+JY/CTq4Tgv8otfb1MNeKcU+zz+fA4nmnlsEErDY0ppuJv2nEq9quWDzHs/zQw1KEKmr3L3B4gMARPZ2txC4pKpHr6PscmpTdOXKywpVJnMZMpPKgk03kAkI0qSOq0gkcBkEiwZBIsGQSLBkEigZBYjcV4euJpNRfQHYjdWGzD99Zr3FCNem4SMlObi8o5ZxXAPhqhpVbXGoI2ZTsw8ND6TyFxbyoT5JHShJSWURM0wYLBmjADNGAGaMAM0YB036PuEClQ+sMBnrag81p/ZHhfc/DpPR8NtlTp873f0NepLLwawGdIoKvIJPC0gkSXk4JGKlWSkQ2WHBU0Z+psPIfv5TDXeuDYt1o2WUwGwJqIGBVhcEEEdQdCITwHqfPfaThhwmJq0DsreyeqHVT6TiXlFU6rxs9V+eD0MC7Mrc01MElnwmuFBuTvc9FA5nz/IdZ6DhF3ToRam9/TC3fn4Z2NK6oym8pfyXtCrfUaz00JxnFSi8p9jmyi4vDJtKpJKkunUlQSUeQB5WlSR5WkEjgMgkWDIJFgyCRYMgkUDILGO+kfCrkpV9mDd3sfaUgsPQg/3GcPjNJOMZ9djctZatGEzTz+DdDNGAGaMAM0YAZowDrH0f4lWwSKpN0Z1fQ6MWL789GWem4dJOgkuhq1dJGjzTeKZAtIwTkQzxgZGnqScE5IruSQo1JNh5naXSwssru8I1WGo5EVByFvjzPrNCUuZ5OjGPKsDsqWCAc9+lrgXeUlxlMXal7NS3OmTofgT85r3VL2tLTdar9/v8DFNYfMclzThgM0YBJwmPanttvYzbtr2tb6U3pvjozFUowqfqRe8N4uH0aynz0M9DY8XhV92tiL+Sfz2fxOfXs3HWGq9S7pVJ2DSJVOpIBJR5AHleVJHlaQSOK0gkWGkEiwZBIsGQSZT6QeJqtIYbd3yv/SqtofMkEes4/Fq8Yw9l1fobtrBt8xz2884b4XgBeAF4AXgHUfo4plMISwtnqs635rlVQ3ldT6T0fDIONHXqzTrP3iH2p7TLWAweDbO9VhTZwLgK3slV63vuOXyxXV4qn9mk8t6Nl4U2veka6kSqqp1IUAnxAsZ1IrCSMORL1ZbAyR6taWSDZO7OYbO5qnZdF8WI/IfjMNxLC5TPbQy+ZmlmmboQAgDdeirqyOMysCrA8wRYiSnh5RDSawz5/wC2PAmwOJakQch9qm33lP7t5gzlX1BQlzw2fo+q+3gYY5XuvoUeaaOC4ZowD1bkgC5J0AG5J2AkqLbwgbLh7FURX94KAdflPd2sZxoQU98I4NZp1G47ZLCnVmcxEqnVlQSEqSCR9HkAdV5BI6HlSRxWkEiw0gk5n27DjFsXvlKr3Z5FABe3+7N6zy/FIz9u3Lbp+eZ1bXHs9DPZpzcGyGaMAM0YAZowDf8AZPsigUV8UFqFgGSne6qpFwXtoxPTUDx5d6y4dFLnqa9kadWvriJpuO4xKOHqFzlXIyADS5KkKq+M6FxONOk3LbBignKSMJ9HvD89Y1292iNPGowsPRbn4icbhdDmm6j2X1NmvLCwdEarPQYNTIxUrSUicjFMNVdaaaljYfmT4AayW1FZYScnhG6weGFJFprsB6nmfiZzJycnlnUhFRWEPSpYIAQAgGf7a9m14hhzT0WovtUn6N0P8p2MpUgqkHFlZRzqcAxVBqTtTqKUdCVZTuCNxOJODg8MqN3lcEkrhjgVFuAd7abG1wfOdDhXL/VRUln79DXus+yeDS06k9ocQlU6sqCVTqyASadWQCQlWVA8lSQB5akgkcWpIJHA8jBJR9tMEtbDM596kC6kf5A+BH4A8pz+I0FUotvdam1a1HGeO5zO88rg6wXjAC8YBK4fw+riGyUULnc7AAdWY6CZaNCdV4gslJTjFZZ1rhdM0qNKkxuyU1UkbXAANvCeso03CnGL3SOZOWZNoh9o+H/W6PdZghzK2Yrm2vyuOsx3Vv7enyZwXpVOSWT3hGBTC0hSQk2JJY2uzHcm3wHkBLW9vGjDkRE6nO8kh68z4K5ItXESyiQ2bDszwk0V7yoP4jjb7q/d8+s0LirzPC2Ojb0eRZe5eTWNkIAQAgBACAYX6R+xX1xfrOHAGIQajbvlH2f6hyPw8te4o+0Wm5VrqcVCHNlPsm+U5gRlN7EMLXFpzIU3Kahs28alW8LJY4XCBGDZ81r6WINzp6Wv+k9FZ8IqUK8akmsLt3+Rzq93GdNxRZU6k7xzyTTqyCCVTqyASadWRgEhK0rgD6VpGAPLVkYJHVqyMAcFWRgkTiQKiPTOzqyHyYEH8ZjqQU4uL6rBeEuWSZynH4N6FRqVS2ZemxB1BHgZ46tRlRm4S3O5CanHmRHvMRY9GpAFySbADUknYAczCTbwgdE7JcIOFRnqf6lQC4H2FGoXxNzr+7+m4fZuhHMt36HNuKym8LZF6a06ODXENXjBIy9eMDJHq4iWURk0/ZTgRNsTWGm9NT8nP5evSadzX/wj8TdtqH+cvga+aBvhACAEAIAQAgBAMP267DLir4rDqBiBqV0Aq2630zePOw1G8U6VKVVSqGGtGXK+Tc5OwKMUcFWU2ZSCCCNwQdjPT6NZRwWsaMcSpIIJCVJAH0qwCSlWRggfStIwB9K0rgD61pGCR1a0jAHBWjBIoVpGAZ/tXwx8QabUlDMLqxzBTYkZd9wDm9ZyOJ2k6zi4LL6m/aVowTUmVVHslVPvPTTwuzEegt85oQ4PWe7SNh3lNbF/wbglPDHPfvKn3ytsv9K3NvO5P4Tq2vDoUPeer7mpWuZVNFoi2Neb+DXENXjBI09eME5GKmIlkhk13ZfsuTaviR4pSI9Gcf8AH16TRuLn/GHzN+3tv8p/I2s55vhACAEAIAQAgBACAEAzXa3sdRx4z/6VYCy1QN+i1B9ofMfKbVvdSpabrsa1e2jV12fc5BxvgtfBP3eIQrf3XGqP/S3Py38J2aVaFVZizkVKU6bxJEJasyGMeStIA+laQQPpWkAfStGAPLWkYA6taRgCxWkYJFivIwD3v4wSe9/IwSed/GAIOIjBI22Ik4JFYOjUxDinRUux5DkOpOwHiZEpRgsyZaEZTeIo6H2b7JJh7Va1qlXcfdT+kHc+J+Fpy6905+7HRHToWqhrLVmmmobYQAgBACAEAIAQAgBACAEAYxuDp10NOsi1EO6sAR/74y0ZOLzF6lZRUlho5x2j+jAi9TAv49zUb5JU/JvWdKjxDpUXxX2OfVsetN/A55xDCVcM/d16b0m6Mtr+KnZh4idGE4zWYvJoShKLxJYGFryxXA8mJkDA+mJkDA8uKkDA6uKgjAsYqQSLGKjAD61GABxcYJEnFxgBQdqjBKas7HZVUsT8BIeIrLJSbeEbLgfYKrUs+LbuV+4pBc+Z2X5/CaVW+jHSGv0N2lZSes9Df8N4bSwyd3RQIOdtyerE6k+c5s6kpvMmdGFOMFiKJcoXCAEAIAQAgBACAEAIAQAgBACAEAYxuCp11NOsiVVO6uoYehloylF5i8ESipLDRieMfRZhat2w7Phm6A94n9rG/o03afEKi/Vqac7KD/ToY7iX0ZY6lc0u7xA/kfK3xV7D0Jm3C+pS30NaVnUW2pnMZwbFUP8AVw9ZPE0mI/uAtNiNWEtpIwSpTjumQBibS5jFjFQMChioGD3654xgE7B4LEVv9KjWqX5rScj1taUlOEd2iypylsmaLh/YDH1bZkSgOtSoL/2pc+tpgleUY9c+RnjaVZdMeZrOFfRjSSxxNV6x+6v8NfzY+ompPiEn+hY9TZhYRX6nn0Nnw7hlHDLkoU0pjnlUAnzO5PnNKdSU3mTybkKcYLEVglyhcIAQAgBACAEAIAQAgBACAEAIAQAgBACAEAIAQDG9tNm8puW5q1jj/Efe+M68Njlz3G8H70mWxEdzqnYjZfOcu5OlQOhTnm6EAIAQAgBACAEAIAQAgBACAf/Z"/>
          <p:cNvSpPr>
            <a:spLocks noChangeAspect="1" noChangeArrowheads="1"/>
          </p:cNvSpPr>
          <p:nvPr/>
        </p:nvSpPr>
        <p:spPr bwMode="auto">
          <a:xfrm>
            <a:off x="155575" y="-2338388"/>
            <a:ext cx="487680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data:image/jpeg;base64,/9j/4AAQSkZJRgABAQAAAQABAAD/2wCEAAkGBxQQEhQQEBQUERUVFBYUFBUXEBQUGBUUFhQYFhQUFRUYHCggGBolGxcUITEhJSkrLi4uFx8zODMsNygtLisBCgoKDg0OGxAQGiwmHyYsLDAsLiwsLCwsLC8sLCwsLCwvLCwsLC0sLCwsLCwsLC0sLCwtLCwsLCwsLCwsLCwvLP/AABEIAOEA4QMBEQACEQEDEQH/xAAcAAABBQEBAQAAAAAAAAAAAAAAAgMEBQYHAQj/xAA8EAACAQIEAwUECAUFAQEAAAABAgADEQQSITEFQVEGE2FxkSIygaEHFEJSscHR8CNicpKiM4LC4fEWJP/EABsBAQACAwEBAAAAAAAAAAAAAAABAgMEBQYH/8QANhEAAgEDAgQDBwMEAgMBAAAAAAECAwQRITEFEkFRYXGhEyKBkbHR8DLB4RQjQvEVUmJyokP/2gAMAwEAAhEDEQA/AO4wAgBACAEAIAQAgBAIdfidNdM2Y9F1+e0yRpylsYpVoLqRm4qT7q28zf5CZFQS3Zidw+iPPrLnnbyAEtyRXQr7Sb6nup3JPxjRdCMt9T0U4yMChTkN53JwBQ8mYeRmrO2jLaTXk/vktr3HA7DmfjrMipRXVkqUl1HFxJ5i/wApb2a7l1UfUdXEA+HnKODRdVEx0GVLhACAEAIAQAgBACAEAIAQAgBACAEACYBX4niirovtHry/7nMueKUqWkfefp8zFKqlsVdfGs5sTfwH6frOSry4uanLq/CP59Wa8puW54qX1InpbC3q0o5qPH/jnKXn0z5bd2U3JVOnN9slIfVZUshYEgsLEgk9EAbrYhU39Jp3V9St/wBb17LcNpENuInkBOJPjlV/pil56/Yrzifr7eExLjVxnp8hzj1LGqfe0/CdG341TksVdH6fclSTJVN+aH0M61OtSrLMWn5Fk2th9MR97TxlnDsZFU7j4MxmU9gBACAEAIAQAgBACAEAIAQBjF4taYux15DmZhr3FOhHmm/5Kymo7lDjOINU30HT9es8zd8RqV9FpHt9zWnUciKpLbbdf3vFpw2vc4cViPd7fyYskgJlGgJ/e89NNTs6cYW9PK69338vPXtgCk7xthlHU/pvNKMuJ3PaC9f3f0JJyDTXXxnbgmopSeX3JHBJJFCQSDuFFzoBMdWpGnBzk9ESQq3EuSj4n9JwLnjeU1RXxf2I5iA9Uk3OpnBqVJVJOUnlsoP4XBtUF7hVv5k2OthynSsuFzrxVRvEfV9yyjk8xVWmdEQLbnsdP3zmO+r0J+5SppY64w9PzqG10GM05xUkYYKdQxpsNragjyJ/OdK19jJZ5nCa2xs/ztleCLIlnG5RYsGbcEDQ+B1uDOp/yipQ5ZT5pd8aeTw85+RfmFjHqLFWt4EGx8Dp85mnxO3nhqeH5PHk9PX6kqeNizoVww0m+mmsrYzxkmOySwQAgBACAEAIAQAgBAKzjHFxR9hbNUOy8h/M3hLqKUXUm8RW7MFWsoaLcz9SsWN2OYnc/vlPH3947ien6Vsa+u7CkuY25c/0mXhVi7mrlr3Vv9iG8FhTWe2KD6iQWHBKkixIJEV8QEtfmbCat1d07ZJz6vH5kkcpVAwuDcTLSqxqxU4PKJPayZlK9RaVr0/aU3DuiSqTh5H+owUXAGW5J1tzGk81T4Q4S/vySXTGW36aFcESqpQlW3HzHIicy4oSoVHTl09fEguOE0yFDFrhhcL08Z6bhVCUKKk5PDWi6IyRGOIYVFu4zb+2FcaE8yCDz6TT4haW8c1Um9feSktM9dc+hDS3IFUp9jPfndgfynHqyt2l7OLT8X/H2KvHQbzTWIDNADNAHKWJZTdSRM1KvUpPMJYJTwX/AAzigqey2jfI/wDc9FY8RjX9yekvR/nY2YVM6Msp1DKEAIAQAgBACAEAreM8TFFcqkd4R7IPL+Y+ExTr06c4xlvJ6JatmKrU5VpuY6jcsWYliSbk63vznVuaKq0XT2yvl9TlqT5sslrSY9Pnr+k8guAXL5nJrPTXf7GfnROwtHKOp5meg4fYq0pcu7e7Kt5JaiboHFkFhYkEjeJxApi5BPkOfj0mneXcbanztN+X7liHm+sIWYqmVrX35XIPTcTkKa4hbudXEVF7/wC/h30JFcMx32HIFtjsNOUcL4j/APjVa02ey8vsCzeoFFybD9md2pUjCPNJ6ElTj8XTZkYe3lJuNbEcvnPOX19bTqQnFc2M5XTH+wBxVFmzOGYgaZrEeWXbSQ72yqVOepFvG2cP4Y28hoPDjKjQKQANNvgLchM3/OU1ooPHT86L5k8xVVa1yxFwGJNr33N7TgVanPOUlpl5wVG80xkBmgBmgBmgBmgHoe0LTYk0vBuKd57D++Nj94frPTcOv/bf25/q+v8AJs06mdGW06plCAEAIAQAgETieOFBC51Oyj7zchIk+WLlhvCzpq/gUqTUFkw2IrtVcsxuSbn/AM8Jn4bQqRi6tbGZNNLH6VjbVJ9/XuzlVZ80iTh0nQZRE+ksoy6JKCUZZDqyCRYkFhQkEjdfDLUsGuQDe2YgHztvNW4tKdxhVNUumXj49y2RGJw4yZBkRb68h6Aia91bQdL2a5Yx69vkml8X8iStfD0qZ9p2Yg+7ZbH5bfGcKpb2VtPMpyk10wsP02+JJGxOOap7x22A0E0Lm9rXGOd7dFsCPnmqAzwAzwAzwAzwAzwAzwAzwAzwAzwBSVSpBBsRqD4yYycXlbg2XB+Iiul/tDRh+Y8DPW2N2rinl/qW/wB/ibcJ8yJ83S4QAgBAPCbanSAYLjmP+s1M1/YXRBrtza3U/hbpObPjH9PcSitopr/2l4vol4fuc+t/d1/PxjFBZ2uF15VrWEpyzLXPzZqzWJaFhRE3WVRLpyrLD6ypYcEgsKEqSLBkFj0GQSeVaSuLMAw6EXmKrRhVjyzSa8SxmeKUBSqFVNwQGA6XvpfntPGcStoW9dwhtjPlnoSRc80CTzvJOAP0cM7qXRcwBym297X26WmzRs61am6kFlJ48e4GA81Qe54B5ngEtsBUFMVrDKdfeAOW2jG+lj031m8+H1lRVZ4x5rbv+ak4FDh1TJ3pyqlr3Lg6crBbwuH1fZe1k0o4zvn6ZGCHnmiQeF4ACpeAe54BJ4djzRqBx5MOq8xNi2uJUKimvj4otGXK8m+o1Q6hlNwRcHwM9jCanFSjszbTyLliQgBAM72x4jkpigp9qp73hTHveu3rK1q8bejKtLpovGT2+W78jWuJ6KC6/QxxeeGMRMwVyRyFr269CZ6bgdvVjVU3pFxbx36Jv9vLRGCrJYLWlPVs1ySkoWHQZBZCwZBYWDKkigZBJB41impUwyGxLAbX5E/lOXxa4qUKHNTeHnBeJSjjNX73yH6TzX/K3f8A39F9jJhEd6r1n5u7chbWw9BpNdutdVf+0n+3oC+wHBF7v+Mvtkk3DtoOQ0Np6O04RT9jivH3vBsjJMKJSyUVCBXzBgTqwy/5G9r36zccKVHkoxSSllY6vT18SStTDVcI+ZL1aX2gPettqvMjqPlOUrW4sKnPTzKHVdfl3Xf6AHwdHEgvh2CPqSvI+a8vMdZErW1vYudB8su33X7okoO8nn8EEnBKDVRamZRmBPsm9hrt06zatqX9+KqJpZ7fmncG0rYumFJZlynQ6g36iwnr6txQjDM5LBkGaVHD1kKIEK6XC+yRbY6WI3MwQp2lxTcIJNeGgwjM8X4a2HYa5kYnK3PrZh1/Gecv7CVtLK1i9vsyjWCT2WWm1Qh1DNa6XsQLb2HXX5TY4OqUqrjNZeMrPhv8dSY4yM9o6xNYqyBCuxH2lOoa/OYuKzk6+JRxj1EtyszzmlQzwDU9juI3vQY9WT/kv5+s7vB7nejLzX7r9zPSl0NTO6ZwgATAOY8Zx/f1nqDUE5U/pGi/r8TPN8SuvbyVKG0W/nt+z18fA0W8ychOGA30Ou9tfnt8J2uDW1t7H2kop4eOZ65fk9ltjq93jY1q0pJ4TJSYcls2bmNLaW9decz1OGVpXP8AUOeuVp0wsaePfz9KqrHl5S0pzssxIkLKlhwGQSLBkFkKBlSwsGQSVPaKi7qmQM3tG6hb8tGJ5dPjOHxu3q1oQVNN67Ly3/O5kgzNqGJICsSDYgKSQehA2nllRqNuKi8rfTYyGl7OYJqYapUGXMAACNQN7k8vLwnpuEWc6EZVKmmcafm3kVbLY4ymNC6f3CdR3VBPDmvmhhkWvisOzJUZ1JQnL7R0LAAkgfnNSrdWUpRqSmsrbXv+ddi2GSsXijTAZabVBa5y2uOnsnU/CbFevKnHmjByXhv8gIwGEClnIAztnCgaIcoFxpfMdb/u9Le3UXKTW7yl20x831/MiqxXDxSxCMikrUv7GUZL7kFvsjmBbl6cyrZqjdxnTWks6dPn07rTdEkvtPTbuxVTMCh1sxFlOh0G/L0mfi1KbpKpDOY9m9uuwMea99Sbk+O88m3l5ZAqniCpupIPUGxloycXmLwyRyvjXewdma212Jt6y06tSaxOTfm8jI3TxBQhlJBGot1lYSlCSlHdbA2PaahmoCo6ZmUakEjJmsSwGt7EC/heeo4nT5rfmlHLS+Xit/j4ZLy2MZnnlTGGeAPYPFmk61F3Ug+fUfEXHxmSlUdKamujJTw8nUKFYOquuoYBh5EXE9pCanFSWzNxPKyOSxJT9q8b3OGcjQv/AA1/3b/45pr3Vb2NGU1ulp5vRepjqvETm6amw08egnmbGyqXVVU6fxfZGnOagssscLTy/wDp/d57Wx4ZG2Wrfgs6eeNnJ98abLY06lXm2LGjOkzES6cqyw+plSRwGQWFgyCRQMgsKBlSw1jMclEXc26DmfITVurulbRzUfkurLRTexmBx+oCxWwDMWtYacregE8p/wAvcKUnFpJvO234jPyoi4zidSqfbY26DYeQmpcXda4eakvh0+RKWCLnmsD1WuQCbC+ptew5kDnJSTeuwN/gsfSZVC1A2gHtMMxPiDree3t7uhOCUZp+b1/2VwyaJtg8Li+W4BOwuL/ASjlHOM6khSUjdi3mAPwAkRi1u8kjVfAoyuAiXf3rrozci1rE+e8xVLeEoyXKtfDfzJM12owyUadFFCK1zfKmW4A8ybXPMnecLitKnRpQgkk/BY2/33IZnc84QDPALj/6SoaLUXAfMpXMb5rH46mdJcTquk6U8PKxl7lslPnnNKhngBngG+7DY3vKBpnem1v9raj55h8J6XhNXmo8j/xfp0Nik9MGjnUMphvpFxnt0qPRTUPxOVfwb1nG4zUxCMO7z8v9+hr1n72DM4Uep3/ITucE4ereiqrzzSWvguhy69TmfL2LKhOyzAT6UqySUhlSR5TKlhwGQSLBkFhQMgkUDILGP7S4oPWsrZgqgeAP2h48p4vjNZVbjEXlJY+PU2aawipzzklwzwAzwAzwD3PIwC84d2oqUwquA6gW6NblrOtbcXrUkoyw4r5/MYRWY3HF6rVRdbtmHtG46azQr1nVrOqtG3ny+IJ2F7TV0sCwcfzC/wA95t0uK3NPTmz56/ySTR2vqFlyoltBa51J094nSbK4zXlNYisdv56AquNcTbEOHdclgaeXXQqbsNeftCaV9XqV5Kc1jpjy3+pBX55pAM0YA9icO9IhaqNTJFwGFrjwmSrQqUniawBnPMYDPADPANJ2DxmXE5OVRCP9y+0PkG9Z1OE1OWs4919PxmSk8SOiz0hsnK+2GI7zG1ByUqg8lUX+eacK9hKvexpR30X7/uadWWG2yLQM95hLRHHLCiZVgnUjKsklIZUkeUypIsGQWFgyCwsGQSZftFxglzSpkqFJDEG2Y9PIazyXGOITlU9jTbSW+Hv/AAjapQwssz+ecEyhngBngBngBngBngBngBngBngBmgGnw2EXGYMlABXpEknm5sBr/UqgX6rO7TpRvLTT9cfX/aXzBmA95wgGaAbDDqvEsOiM2StSuqG981lGrDex0v4r8J6ClGN/bqMniUdF8v3J3KHinBquGUNUynUhgpLZN8pbTQMASPKcy44fUoxy9e+On+wVneDrNLBB7ngE3g2K7vEUX6VFv5E2PyJme1nyVoy8S0XhnYp7A2zjPEqubEVm+9VcjXkXb9BHC7Z/1lWrNdFy+Wqz/wDJx7qemF3Y9QM9AzSLCgZVgnUjKskkoZVkjymVJHAZBIsGQWIvGMWaVF3UEm1hYbX0zHwE0eIV5UbeU4rX6ePwMlNc0sGBL31M8C9dWb55mgBmgBmgBmgBmgBmgBmgBmgBmgBmgFt2a4r9WrBjqrDI2uwJHteJH6ze4fc+wrZez0f3BI7aYIUcRdBlWoufawzgkPb/ABP+6Z+LUFTrc0Vo16kFDmnKJJXD+I1KDZ6TZTa2wPyItMtGvUovNN4f53BZ8H7R1adYu38XvmUOthdjey5eh1sBtNy0vqsa2X73NjPj5E5Og1OHUWuDSpm97/w1ub6E3tvqdZ6d0ab3iiTmHGuHnDVno3zBbEGxByt7t7ga+Vx+E8ld2ro1HFapfv8AnQqQC9tt+XnymrFPOgOr/wD0C9RPWe3Rsc5ymk9yWO5M9P7LFTn6Yx65/c4DllfEsKDS7KlhQaVYJ1JpRglUzIJHlMqSOAyCRamQSReMkfV6t9sjettPnaad/j+mnnszLT/Ujn2afPzohmgBmgBmgBmgBmgBmgBmgBmgBmgBmgBmkrQHRqFQcUwbAgI9yt9wtRbFWHMA3F/AkT1VOSv7Z5WH+5U55VUozIwsykqw6EGxHrPLzg4ScXuiRK3JAAJJNgALkk7AAbmRGLk8Ik23Y/s26OMRXBQrfIhte5FszdN9Od53+HcPlTl7Spv0RBtZ2yxne3lMHCO1tQ1O5trbPa1+l2nO4pHNu35fUMy/YbAd7XNRvdpKfizgqo9Mx+AnL4Rb89Xney/cqJ7k9T85scjIyUdD7psLHex+I0nrPeeK0Ws5aeXhOOX6pLK+Pc5mizF/jJtB/wAbekvQuqVdNwezx+fwVnTlDcsKDTOzGTqTSrBLptKskkKZUkcUyCRYMgkrO1Ck4Z7FtCpIAvcXF7+HP4Tl8Xg5WssZ6bdf46me3fvmDzTxODoBmjADNGAGaMAM0YAZowAzRgBmjADNGAGaMAM0YAZowC24Dx58I3s+0hN3Tr4g8j4zbtLypby026oYLWp2aqYutUrUSEo1D3iO/PNqwCDXRs29tpvS4fK4qupDSL1T8yMmn4L2ZoYYq3+pVFyHbfzVb2Fr7767zqW1hRobay7kF9N0k9EEkHj+G73DVqdrk02t/UBmX5gTXuYc9KUfAFH9H4//ACXt71Vz5iyj8jNbhMcUPiyGXP1ceE6Hs0VOWcQXJiKybZatRemgcj8p0LLnxKMtk8rykk/q2c+4SUtPH0eB6jUPU+s23FGDLJ1FpDIJ1FpUEym0qCQjSpI8DIJFgyCRamQyTFdq+FCiwq075XJuOStvoeQOunnPJcXsFRl7SGz38GdChV51hlBmnEwbAZowAzRgBmjADNGAGaMAM0YAZowAzRgBmjADNGAGaMAtcP2jxFOmKKVCqi9rWvruL723m1G8rxhyRloMGo+j2lUqNVxVVmYW7pCzEk6h335aL851eE05yzVk2+iz6lWbYTtECryCQjBJT8EwRwyNQt7FNgEYgDPmRWdv7y/4cphtafs04dFt+eZVlz9S8/WWyjN7M5T2yod3jq42uwceIdVJ/wArzoU6vs6canTRPww3jHff6HNuIZqyj8V8ivotN/fVGmT6LyGQTqLyoJlJpUEpGlQPq0gkcBkEiwZBIVaaupRwGUixBFwRMc4RnFxksotGTTyjJcW7JsGzYb2lP2GaxXyY7jz1855u74LJSzQ27djep3Ka94SvYyra5q0welmI/u/6lVwKpjWSyT/UxJHD+xZNjXqW6rTH/M/pMlDgfWrL4L7kSuV0JXE+yFPum+rh+8Gq3e+b+U30HnpM1xwel7N+y/V9SIV3nUzGK4HiKSGpUplVG/tKxA6kKTYDS5PUTi1OH16cOeUdDYVSLeEytzTTwXDNGAGaMAM0YAZowAzRgBmjAJHD8I9eotGkLsxsOgHNj0AGsy0aMqs1CJD0Ox8JwK4eilFNQi2v1O7MfMkn4z1tGkqUFBdDHkmXmUHt5BIXgkaOpA6kCW2WSN2kW81DdOX/AEs4TLWpVx9umUPnTbMPk3+MtcSk7GaXRp+po144rxl3TRiaGLtYG1vynGtOK16LjHm9zO3h2RFS3hPLxqW2Hq31E9tSqwqwU4PKZypRcXhk+i8sypNpPKkEum8gEhGlSR5WkEjgMgkWDIJFgyCRYMgkUDILCwZBJV9qa4TC1SbXKZBfnnIBA+GvwmjxCSjbyfhj5majrJHLc08bg6AZowAzRgBmjADNGAGaMAeweHatUWlTGZ3NlHzJPQAXJ8BMlKlKpJRjuyHodc7O8Cp4NLKM1Qj+JUI1Y9B0XoPznqba1hQjhb9WYXLJb3myD28gBmgkSzxgZPcF7VQeFz+X5xU0iWpLMy2mqbhl/pG4b3+CcgXake9HkAQ/+JY/CTq4Tgv8otfb1MNeKcU+zz+fA4nmnlsEErDY0ppuJv2nEq9quWDzHs/zQw1KEKmr3L3B4gMARPZ2txC4pKpHr6PscmpTdOXKywpVJnMZMpPKgk03kAkI0qSOq0gkcBkEiwZBIsGQSLBkEigZBYjcV4euJpNRfQHYjdWGzD99Zr3FCNem4SMlObi8o5ZxXAPhqhpVbXGoI2ZTsw8ND6TyFxbyoT5JHShJSWURM0wYLBmjADNGAGaMAM0YB036PuEClQ+sMBnrag81p/ZHhfc/DpPR8NtlTp873f0NepLLwawGdIoKvIJPC0gkSXk4JGKlWSkQ2WHBU0Z+psPIfv5TDXeuDYt1o2WUwGwJqIGBVhcEEEdQdCITwHqfPfaThhwmJq0DsreyeqHVT6TiXlFU6rxs9V+eD0MC7Mrc01MElnwmuFBuTvc9FA5nz/IdZ6DhF3ToRam9/TC3fn4Z2NK6oym8pfyXtCrfUaz00JxnFSi8p9jmyi4vDJtKpJKkunUlQSUeQB5WlSR5WkEjgMgkWDIJFgyCRYMgkUDILGO+kfCrkpV9mDd3sfaUgsPQg/3GcPjNJOMZ9djctZatGEzTz+DdDNGAGaMAM0YAZowDrH0f4lWwSKpN0Z1fQ6MWL789GWem4dJOgkuhq1dJGjzTeKZAtIwTkQzxgZGnqScE5IruSQo1JNh5naXSwssru8I1WGo5EVByFvjzPrNCUuZ5OjGPKsDsqWCAc9+lrgXeUlxlMXal7NS3OmTofgT85r3VL2tLTdar9/v8DFNYfMclzThgM0YBJwmPanttvYzbtr2tb6U3pvjozFUowqfqRe8N4uH0aynz0M9DY8XhV92tiL+Sfz2fxOfXs3HWGq9S7pVJ2DSJVOpIBJR5AHleVJHlaQSOK0gkWGkEiwZBIsGQSZT6QeJqtIYbd3yv/SqtofMkEes4/Fq8Yw9l1fobtrBt8xz2884b4XgBeAF4AXgHUfo4plMISwtnqs635rlVQ3ldT6T0fDIONHXqzTrP3iH2p7TLWAweDbO9VhTZwLgK3slV63vuOXyxXV4qn9mk8t6Nl4U2veka6kSqqp1IUAnxAsZ1IrCSMORL1ZbAyR6taWSDZO7OYbO5qnZdF8WI/IfjMNxLC5TPbQy+ZmlmmboQAgDdeirqyOMysCrA8wRYiSnh5RDSawz5/wC2PAmwOJakQch9qm33lP7t5gzlX1BQlzw2fo+q+3gYY5XuvoUeaaOC4ZowD1bkgC5J0AG5J2AkqLbwgbLh7FURX94KAdflPd2sZxoQU98I4NZp1G47ZLCnVmcxEqnVlQSEqSCR9HkAdV5BI6HlSRxWkEiw0gk5n27DjFsXvlKr3Z5FABe3+7N6zy/FIz9u3Lbp+eZ1bXHs9DPZpzcGyGaMAM0YAZowDf8AZPsigUV8UFqFgGSne6qpFwXtoxPTUDx5d6y4dFLnqa9kadWvriJpuO4xKOHqFzlXIyADS5KkKq+M6FxONOk3LbBignKSMJ9HvD89Y1292iNPGowsPRbn4icbhdDmm6j2X1NmvLCwdEarPQYNTIxUrSUicjFMNVdaaaljYfmT4AayW1FZYScnhG6weGFJFprsB6nmfiZzJycnlnUhFRWEPSpYIAQAgGf7a9m14hhzT0WovtUn6N0P8p2MpUgqkHFlZRzqcAxVBqTtTqKUdCVZTuCNxOJODg8MqN3lcEkrhjgVFuAd7abG1wfOdDhXL/VRUln79DXus+yeDS06k9ocQlU6sqCVTqyASadWQCQlWVA8lSQB5akgkcWpIJHA8jBJR9tMEtbDM596kC6kf5A+BH4A8pz+I0FUotvdam1a1HGeO5zO88rg6wXjAC8YBK4fw+riGyUULnc7AAdWY6CZaNCdV4gslJTjFZZ1rhdM0qNKkxuyU1UkbXAANvCeso03CnGL3SOZOWZNoh9o+H/W6PdZghzK2Yrm2vyuOsx3Vv7enyZwXpVOSWT3hGBTC0hSQk2JJY2uzHcm3wHkBLW9vGjDkRE6nO8kh68z4K5ItXESyiQ2bDszwk0V7yoP4jjb7q/d8+s0LirzPC2Ojb0eRZe5eTWNkIAQAgBACAYX6R+xX1xfrOHAGIQajbvlH2f6hyPw8te4o+0Wm5VrqcVCHNlPsm+U5gRlN7EMLXFpzIU3Kahs28alW8LJY4XCBGDZ81r6WINzp6Wv+k9FZ8IqUK8akmsLt3+Rzq93GdNxRZU6k7xzyTTqyCCVTqyASadWRgEhK0rgD6VpGAPLVkYJHVqyMAcFWRgkTiQKiPTOzqyHyYEH8ZjqQU4uL6rBeEuWSZynH4N6FRqVS2ZemxB1BHgZ46tRlRm4S3O5CanHmRHvMRY9GpAFySbADUknYAczCTbwgdE7JcIOFRnqf6lQC4H2FGoXxNzr+7+m4fZuhHMt36HNuKym8LZF6a06ODXENXjBIy9eMDJHq4iWURk0/ZTgRNsTWGm9NT8nP5evSadzX/wj8TdtqH+cvga+aBvhACAEAIAQAgBAMP267DLir4rDqBiBqV0Aq2630zePOw1G8U6VKVVSqGGtGXK+Tc5OwKMUcFWU2ZSCCCNwQdjPT6NZRwWsaMcSpIIJCVJAH0qwCSlWRggfStIwB9K0rgD61pGCR1a0jAHBWjBIoVpGAZ/tXwx8QabUlDMLqxzBTYkZd9wDm9ZyOJ2k6zi4LL6m/aVowTUmVVHslVPvPTTwuzEegt85oQ4PWe7SNh3lNbF/wbglPDHPfvKn3ytsv9K3NvO5P4Tq2vDoUPeer7mpWuZVNFoi2Neb+DXENXjBI09eME5GKmIlkhk13ZfsuTaviR4pSI9Gcf8AH16TRuLn/GHzN+3tv8p/I2s55vhACAEAIAQAgBACAEAzXa3sdRx4z/6VYCy1QN+i1B9ofMfKbVvdSpabrsa1e2jV12fc5BxvgtfBP3eIQrf3XGqP/S3Py38J2aVaFVZizkVKU6bxJEJasyGMeStIA+laQQPpWkAfStGAPLWkYA6taRgCxWkYJFivIwD3v4wSe9/IwSed/GAIOIjBI22Ik4JFYOjUxDinRUux5DkOpOwHiZEpRgsyZaEZTeIo6H2b7JJh7Va1qlXcfdT+kHc+J+Fpy6905+7HRHToWqhrLVmmmobYQAgBACAEAIAQAgBACAEAYxuDp10NOsi1EO6sAR/74y0ZOLzF6lZRUlho5x2j+jAi9TAv49zUb5JU/JvWdKjxDpUXxX2OfVsetN/A55xDCVcM/d16b0m6Mtr+KnZh4idGE4zWYvJoShKLxJYGFryxXA8mJkDA+mJkDA8uKkDA6uKgjAsYqQSLGKjAD61GABxcYJEnFxgBQdqjBKas7HZVUsT8BIeIrLJSbeEbLgfYKrUs+LbuV+4pBc+Z2X5/CaVW+jHSGv0N2lZSes9Df8N4bSwyd3RQIOdtyerE6k+c5s6kpvMmdGFOMFiKJcoXCAEAIAQAgBACAEAIAQAgBACAEAYxuCp11NOsiVVO6uoYehloylF5i8ESipLDRieMfRZhat2w7Phm6A94n9rG/o03afEKi/Vqac7KD/ToY7iX0ZY6lc0u7xA/kfK3xV7D0Jm3C+pS30NaVnUW2pnMZwbFUP8AVw9ZPE0mI/uAtNiNWEtpIwSpTjumQBibS5jFjFQMChioGD3654xgE7B4LEVv9KjWqX5rScj1taUlOEd2iypylsmaLh/YDH1bZkSgOtSoL/2pc+tpgleUY9c+RnjaVZdMeZrOFfRjSSxxNV6x+6v8NfzY+ompPiEn+hY9TZhYRX6nn0Nnw7hlHDLkoU0pjnlUAnzO5PnNKdSU3mTybkKcYLEVglyhcIAQAgBACAEAIAQAgBACAEAIAQAgBACAEAIAQDG9tNm8puW5q1jj/Efe+M68Njlz3G8H70mWxEdzqnYjZfOcu5OlQOhTnm6EAIAQAgBACAEAIAQAgBACAf/Z"/>
          <p:cNvSpPr>
            <a:spLocks noChangeAspect="1" noChangeArrowheads="1"/>
          </p:cNvSpPr>
          <p:nvPr/>
        </p:nvSpPr>
        <p:spPr bwMode="auto">
          <a:xfrm>
            <a:off x="155575" y="-2338388"/>
            <a:ext cx="487680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data:image/jpeg;base64,/9j/4AAQSkZJRgABAQAAAQABAAD/2wCEAAkGBxQQEhQQEBQUERUVFBYUFBUXEBQUGBUUFhQYFhQUFRUYHCggGBolGxcUITEhJSkrLi4uFx8zODMsNygtLisBCgoKDg0OGxAQGiwmHyYsLDAsLiwsLCwsLC8sLCwsLCwvLCwsLC0sLCwsLCwsLC0sLCwtLCwsLCwsLCwsLCwvLP/AABEIAOEA4QMBEQACEQEDEQH/xAAcAAABBQEBAQAAAAAAAAAAAAAAAgMEBQYHAQj/xAA8EAACAQIEAwUECAUFAQEAAAABAgADEQQSITEFQVEGE2FxkSIygaEHFEJSscHR8CNicpKiM4LC4fEWJP/EABsBAQACAwEBAAAAAAAAAAAAAAABAgMEBQYH/8QANhEAAgEDAgQDBwMEAgMBAAAAAAECAwQRITEFEkFRYXGhEyKBkbHR8DLB4RQjQvEVUmJyokP/2gAMAwEAAhEDEQA/AO4wAgBACAEAIAQAgBAIdfidNdM2Y9F1+e0yRpylsYpVoLqRm4qT7q28zf5CZFQS3Zidw+iPPrLnnbyAEtyRXQr7Sb6nup3JPxjRdCMt9T0U4yMChTkN53JwBQ8mYeRmrO2jLaTXk/vktr3HA7DmfjrMipRXVkqUl1HFxJ5i/wApb2a7l1UfUdXEA+HnKODRdVEx0GVLhACAEAIAQAgBACAEAIAQAgBACAEACYBX4niirovtHry/7nMueKUqWkfefp8zFKqlsVdfGs5sTfwH6frOSry4uanLq/CP59Wa8puW54qX1InpbC3q0o5qPH/jnKXn0z5bd2U3JVOnN9slIfVZUshYEgsLEgk9EAbrYhU39Jp3V9St/wBb17LcNpENuInkBOJPjlV/pil56/Yrzifr7eExLjVxnp8hzj1LGqfe0/CdG341TksVdH6fclSTJVN+aH0M61OtSrLMWn5Fk2th9MR97TxlnDsZFU7j4MxmU9gBACAEAIAQAgBACAEAIAQBjF4taYux15DmZhr3FOhHmm/5Kymo7lDjOINU30HT9es8zd8RqV9FpHt9zWnUciKpLbbdf3vFpw2vc4cViPd7fyYskgJlGgJ/e89NNTs6cYW9PK69338vPXtgCk7xthlHU/pvNKMuJ3PaC9f3f0JJyDTXXxnbgmopSeX3JHBJJFCQSDuFFzoBMdWpGnBzk9ESQq3EuSj4n9JwLnjeU1RXxf2I5iA9Uk3OpnBqVJVJOUnlsoP4XBtUF7hVv5k2OthynSsuFzrxVRvEfV9yyjk8xVWmdEQLbnsdP3zmO+r0J+5SppY64w9PzqG10GM05xUkYYKdQxpsNragjyJ/OdK19jJZ5nCa2xs/ztleCLIlnG5RYsGbcEDQ+B1uDOp/yipQ5ZT5pd8aeTw85+RfmFjHqLFWt4EGx8Dp85mnxO3nhqeH5PHk9PX6kqeNizoVww0m+mmsrYzxkmOySwQAgBACAEAIAQAgBAKzjHFxR9hbNUOy8h/M3hLqKUXUm8RW7MFWsoaLcz9SsWN2OYnc/vlPH3947ien6Vsa+u7CkuY25c/0mXhVi7mrlr3Vv9iG8FhTWe2KD6iQWHBKkixIJEV8QEtfmbCat1d07ZJz6vH5kkcpVAwuDcTLSqxqxU4PKJPayZlK9RaVr0/aU3DuiSqTh5H+owUXAGW5J1tzGk81T4Q4S/vySXTGW36aFcESqpQlW3HzHIicy4oSoVHTl09fEguOE0yFDFrhhcL08Z6bhVCUKKk5PDWi6IyRGOIYVFu4zb+2FcaE8yCDz6TT4haW8c1Um9feSktM9dc+hDS3IFUp9jPfndgfynHqyt2l7OLT8X/H2KvHQbzTWIDNADNAHKWJZTdSRM1KvUpPMJYJTwX/AAzigqey2jfI/wDc9FY8RjX9yekvR/nY2YVM6Msp1DKEAIAQAgBACAEAreM8TFFcqkd4R7IPL+Y+ExTr06c4xlvJ6JatmKrU5VpuY6jcsWYliSbk63vznVuaKq0XT2yvl9TlqT5sslrSY9Pnr+k8guAXL5nJrPTXf7GfnROwtHKOp5meg4fYq0pcu7e7Kt5JaiboHFkFhYkEjeJxApi5BPkOfj0mneXcbanztN+X7liHm+sIWYqmVrX35XIPTcTkKa4hbudXEVF7/wC/h30JFcMx32HIFtjsNOUcL4j/APjVa02ey8vsCzeoFFybD9md2pUjCPNJ6ElTj8XTZkYe3lJuNbEcvnPOX19bTqQnFc2M5XTH+wBxVFmzOGYgaZrEeWXbSQ72yqVOepFvG2cP4Y28hoPDjKjQKQANNvgLchM3/OU1ooPHT86L5k8xVVa1yxFwGJNr33N7TgVanPOUlpl5wVG80xkBmgBmgBmgBmgHoe0LTYk0vBuKd57D++Nj94frPTcOv/bf25/q+v8AJs06mdGW06plCAEAIAQAgETieOFBC51Oyj7zchIk+WLlhvCzpq/gUqTUFkw2IrtVcsxuSbn/AM8Jn4bQqRi6tbGZNNLH6VjbVJ9/XuzlVZ80iTh0nQZRE+ksoy6JKCUZZDqyCRYkFhQkEjdfDLUsGuQDe2YgHztvNW4tKdxhVNUumXj49y2RGJw4yZBkRb68h6Aia91bQdL2a5Yx69vkml8X8iStfD0qZ9p2Yg+7ZbH5bfGcKpb2VtPMpyk10wsP02+JJGxOOap7x22A0E0Lm9rXGOd7dFsCPnmqAzwAzwAzwAzwAzwAzwAzwAzwAzwBSVSpBBsRqD4yYycXlbg2XB+Iiul/tDRh+Y8DPW2N2rinl/qW/wB/ibcJ8yJ83S4QAgBAPCbanSAYLjmP+s1M1/YXRBrtza3U/hbpObPjH9PcSitopr/2l4vol4fuc+t/d1/PxjFBZ2uF15VrWEpyzLXPzZqzWJaFhRE3WVRLpyrLD6ypYcEgsKEqSLBkFj0GQSeVaSuLMAw6EXmKrRhVjyzSa8SxmeKUBSqFVNwQGA6XvpfntPGcStoW9dwhtjPlnoSRc80CTzvJOAP0cM7qXRcwBym297X26WmzRs61am6kFlJ48e4GA81Qe54B5ngEtsBUFMVrDKdfeAOW2jG+lj031m8+H1lRVZ4x5rbv+ak4FDh1TJ3pyqlr3Lg6crBbwuH1fZe1k0o4zvn6ZGCHnmiQeF4ACpeAe54BJ4djzRqBx5MOq8xNi2uJUKimvj4otGXK8m+o1Q6hlNwRcHwM9jCanFSjszbTyLliQgBAM72x4jkpigp9qp73hTHveu3rK1q8bejKtLpovGT2+W78jWuJ6KC6/QxxeeGMRMwVyRyFr269CZ6bgdvVjVU3pFxbx36Jv9vLRGCrJYLWlPVs1ySkoWHQZBZCwZBYWDKkigZBJB41impUwyGxLAbX5E/lOXxa4qUKHNTeHnBeJSjjNX73yH6TzX/K3f8A39F9jJhEd6r1n5u7chbWw9BpNdutdVf+0n+3oC+wHBF7v+Mvtkk3DtoOQ0Np6O04RT9jivH3vBsjJMKJSyUVCBXzBgTqwy/5G9r36zccKVHkoxSSllY6vT18SStTDVcI+ZL1aX2gPettqvMjqPlOUrW4sKnPTzKHVdfl3Xf6AHwdHEgvh2CPqSvI+a8vMdZErW1vYudB8su33X7okoO8nn8EEnBKDVRamZRmBPsm9hrt06zatqX9+KqJpZ7fmncG0rYumFJZlynQ6g36iwnr6txQjDM5LBkGaVHD1kKIEK6XC+yRbY6WI3MwQp2lxTcIJNeGgwjM8X4a2HYa5kYnK3PrZh1/Gecv7CVtLK1i9vsyjWCT2WWm1Qh1DNa6XsQLb2HXX5TY4OqUqrjNZeMrPhv8dSY4yM9o6xNYqyBCuxH2lOoa/OYuKzk6+JRxj1EtyszzmlQzwDU9juI3vQY9WT/kv5+s7vB7nejLzX7r9zPSl0NTO6ZwgATAOY8Zx/f1nqDUE5U/pGi/r8TPN8SuvbyVKG0W/nt+z18fA0W8ychOGA30Ou9tfnt8J2uDW1t7H2kop4eOZ65fk9ltjq93jY1q0pJ4TJSYcls2bmNLaW9decz1OGVpXP8AUOeuVp0wsaePfz9KqrHl5S0pzssxIkLKlhwGQSLBkFkKBlSwsGQSVPaKi7qmQM3tG6hb8tGJ5dPjOHxu3q1oQVNN67Ly3/O5kgzNqGJICsSDYgKSQehA2nllRqNuKi8rfTYyGl7OYJqYapUGXMAACNQN7k8vLwnpuEWc6EZVKmmcafm3kVbLY4ymNC6f3CdR3VBPDmvmhhkWvisOzJUZ1JQnL7R0LAAkgfnNSrdWUpRqSmsrbXv+ddi2GSsXijTAZabVBa5y2uOnsnU/CbFevKnHmjByXhv8gIwGEClnIAztnCgaIcoFxpfMdb/u9Le3UXKTW7yl20x831/MiqxXDxSxCMikrUv7GUZL7kFvsjmBbl6cyrZqjdxnTWks6dPn07rTdEkvtPTbuxVTMCh1sxFlOh0G/L0mfi1KbpKpDOY9m9uuwMea99Sbk+O88m3l5ZAqniCpupIPUGxloycXmLwyRyvjXewdma212Jt6y06tSaxOTfm8jI3TxBQhlJBGot1lYSlCSlHdbA2PaahmoCo6ZmUakEjJmsSwGt7EC/heeo4nT5rfmlHLS+Xit/j4ZLy2MZnnlTGGeAPYPFmk61F3Ug+fUfEXHxmSlUdKamujJTw8nUKFYOquuoYBh5EXE9pCanFSWzNxPKyOSxJT9q8b3OGcjQv/AA1/3b/45pr3Vb2NGU1ulp5vRepjqvETm6amw08egnmbGyqXVVU6fxfZGnOagssscLTy/wDp/d57Wx4ZG2Wrfgs6eeNnJ98abLY06lXm2LGjOkzES6cqyw+plSRwGQWFgyCRQMgsKBlSw1jMclEXc26DmfITVurulbRzUfkurLRTexmBx+oCxWwDMWtYacregE8p/wAvcKUnFpJvO234jPyoi4zidSqfbY26DYeQmpcXda4eakvh0+RKWCLnmsD1WuQCbC+ptew5kDnJSTeuwN/gsfSZVC1A2gHtMMxPiDree3t7uhOCUZp+b1/2VwyaJtg8Li+W4BOwuL/ASjlHOM6khSUjdi3mAPwAkRi1u8kjVfAoyuAiXf3rrozci1rE+e8xVLeEoyXKtfDfzJM12owyUadFFCK1zfKmW4A8ybXPMnecLitKnRpQgkk/BY2/33IZnc84QDPALj/6SoaLUXAfMpXMb5rH46mdJcTquk6U8PKxl7lslPnnNKhngBngG+7DY3vKBpnem1v9raj55h8J6XhNXmo8j/xfp0Nik9MGjnUMphvpFxnt0qPRTUPxOVfwb1nG4zUxCMO7z8v9+hr1n72DM4Uep3/ITucE4ereiqrzzSWvguhy69TmfL2LKhOyzAT6UqySUhlSR5TKlhwGQSLBkFhQMgkUDILGP7S4oPWsrZgqgeAP2h48p4vjNZVbjEXlJY+PU2aawipzzklwzwAzwAzwD3PIwC84d2oqUwquA6gW6NblrOtbcXrUkoyw4r5/MYRWY3HF6rVRdbtmHtG46azQr1nVrOqtG3ny+IJ2F7TV0sCwcfzC/wA95t0uK3NPTmz56/ySTR2vqFlyoltBa51J094nSbK4zXlNYisdv56AquNcTbEOHdclgaeXXQqbsNeftCaV9XqV5Kc1jpjy3+pBX55pAM0YA9icO9IhaqNTJFwGFrjwmSrQqUniawBnPMYDPADPANJ2DxmXE5OVRCP9y+0PkG9Z1OE1OWs4919PxmSk8SOiz0hsnK+2GI7zG1ByUqg8lUX+eacK9hKvexpR30X7/uadWWG2yLQM95hLRHHLCiZVgnUjKsklIZUkeUypIsGQWFgyCwsGQSZftFxglzSpkqFJDEG2Y9PIazyXGOITlU9jTbSW+Hv/AAjapQwssz+ecEyhngBngBngBngBngBngBngBngBmgGnw2EXGYMlABXpEknm5sBr/UqgX6rO7TpRvLTT9cfX/aXzBmA95wgGaAbDDqvEsOiM2StSuqG981lGrDex0v4r8J6ClGN/bqMniUdF8v3J3KHinBquGUNUynUhgpLZN8pbTQMASPKcy44fUoxy9e+On+wVneDrNLBB7ngE3g2K7vEUX6VFv5E2PyJme1nyVoy8S0XhnYp7A2zjPEqubEVm+9VcjXkXb9BHC7Z/1lWrNdFy+Wqz/wDJx7qemF3Y9QM9AzSLCgZVgnUjKskkoZVkjymVJHAZBIsGQWIvGMWaVF3UEm1hYbX0zHwE0eIV5UbeU4rX6ePwMlNc0sGBL31M8C9dWb55mgBmgBmgBmgBmgBmgBmgBmgBmgBmgFt2a4r9WrBjqrDI2uwJHteJH6ze4fc+wrZez0f3BI7aYIUcRdBlWoufawzgkPb/ABP+6Z+LUFTrc0Vo16kFDmnKJJXD+I1KDZ6TZTa2wPyItMtGvUovNN4f53BZ8H7R1adYu38XvmUOthdjey5eh1sBtNy0vqsa2X73NjPj5E5Og1OHUWuDSpm97/w1ub6E3tvqdZ6d0ab3iiTmHGuHnDVno3zBbEGxByt7t7ga+Vx+E8ld2ro1HFapfv8AnQqQC9tt+XnymrFPOgOr/wD0C9RPWe3Rsc5ymk9yWO5M9P7LFTn6Yx65/c4DllfEsKDS7KlhQaVYJ1JpRglUzIJHlMqSOAyCRamQSReMkfV6t9sjettPnaad/j+mnnszLT/Ujn2afPzohmgBmgBmgBmgBmgBmgBmgBmgBmgBmgBmkrQHRqFQcUwbAgI9yt9wtRbFWHMA3F/AkT1VOSv7Z5WH+5U55VUozIwsykqw6EGxHrPLzg4ScXuiRK3JAAJJNgALkk7AAbmRGLk8Ik23Y/s26OMRXBQrfIhte5FszdN9Od53+HcPlTl7Spv0RBtZ2yxne3lMHCO1tQ1O5trbPa1+l2nO4pHNu35fUMy/YbAd7XNRvdpKfizgqo9Mx+AnL4Rb89Xney/cqJ7k9T85scjIyUdD7psLHex+I0nrPeeK0Ws5aeXhOOX6pLK+Pc5mizF/jJtB/wAbekvQuqVdNwezx+fwVnTlDcsKDTOzGTqTSrBLptKskkKZUkcUyCRYMgkrO1Ck4Z7FtCpIAvcXF7+HP4Tl8Xg5WssZ6bdf46me3fvmDzTxODoBmjADNGAGaMAM0YAZowAzRgBmjADNGAGaMAM0YAZowC24Dx58I3s+0hN3Tr4g8j4zbtLypby026oYLWp2aqYutUrUSEo1D3iO/PNqwCDXRs29tpvS4fK4qupDSL1T8yMmn4L2ZoYYq3+pVFyHbfzVb2Fr7767zqW1hRobay7kF9N0k9EEkHj+G73DVqdrk02t/UBmX5gTXuYc9KUfAFH9H4//ACXt71Vz5iyj8jNbhMcUPiyGXP1ceE6Hs0VOWcQXJiKybZatRemgcj8p0LLnxKMtk8rykk/q2c+4SUtPH0eB6jUPU+s23FGDLJ1FpDIJ1FpUEym0qCQjSpI8DIJFgyCRamQyTFdq+FCiwq075XJuOStvoeQOunnPJcXsFRl7SGz38GdChV51hlBmnEwbAZowAzRgBmjADNGAGaMAM0YAZowAzRgBmjADNGAGaMAtcP2jxFOmKKVCqi9rWvruL723m1G8rxhyRloMGo+j2lUqNVxVVmYW7pCzEk6h335aL851eE05yzVk2+iz6lWbYTtECryCQjBJT8EwRwyNQt7FNgEYgDPmRWdv7y/4cphtafs04dFt+eZVlz9S8/WWyjN7M5T2yod3jq42uwceIdVJ/wArzoU6vs6canTRPww3jHff6HNuIZqyj8V8ivotN/fVGmT6LyGQTqLyoJlJpUEpGlQPq0gkcBkEiwZBIVaaupRwGUixBFwRMc4RnFxksotGTTyjJcW7JsGzYb2lP2GaxXyY7jz1855u74LJSzQ27djep3Ka94SvYyra5q0welmI/u/6lVwKpjWSyT/UxJHD+xZNjXqW6rTH/M/pMlDgfWrL4L7kSuV0JXE+yFPum+rh+8Gq3e+b+U30HnpM1xwel7N+y/V9SIV3nUzGK4HiKSGpUplVG/tKxA6kKTYDS5PUTi1OH16cOeUdDYVSLeEytzTTwXDNGAGaMAM0YAZowAzRgBmjAJHD8I9eotGkLsxsOgHNj0AGsy0aMqs1CJD0Ox8JwK4eilFNQi2v1O7MfMkn4z1tGkqUFBdDHkmXmUHt5BIXgkaOpA6kCW2WSN2kW81DdOX/AEs4TLWpVx9umUPnTbMPk3+MtcSk7GaXRp+po144rxl3TRiaGLtYG1vynGtOK16LjHm9zO3h2RFS3hPLxqW2Hq31E9tSqwqwU4PKZypRcXhk+i8sypNpPKkEum8gEhGlSR5WkEjgMgkWDIJFgyCRYMgkUDILCwZBJV9qa4TC1SbXKZBfnnIBA+GvwmjxCSjbyfhj5majrJHLc08bg6AZowAzRgBmjADNGAGaMAeweHatUWlTGZ3NlHzJPQAXJ8BMlKlKpJRjuyHodc7O8Cp4NLKM1Qj+JUI1Y9B0XoPznqba1hQjhb9WYXLJb3myD28gBmgkSzxgZPcF7VQeFz+X5xU0iWpLMy2mqbhl/pG4b3+CcgXake9HkAQ/+JY/CTq4Tgv8otfb1MNeKcU+zz+fA4nmnlsEErDY0ppuJv2nEq9quWDzHs/zQw1KEKmr3L3B4gMARPZ2txC4pKpHr6PscmpTdOXKywpVJnMZMpPKgk03kAkI0qSOq0gkcBkEiwZBIsGQSLBkEigZBYjcV4euJpNRfQHYjdWGzD99Zr3FCNem4SMlObi8o5ZxXAPhqhpVbXGoI2ZTsw8ND6TyFxbyoT5JHShJSWURM0wYLBmjADNGAGaMAM0YB036PuEClQ+sMBnrag81p/ZHhfc/DpPR8NtlTp873f0NepLLwawGdIoKvIJPC0gkSXk4JGKlWSkQ2WHBU0Z+psPIfv5TDXeuDYt1o2WUwGwJqIGBVhcEEEdQdCITwHqfPfaThhwmJq0DsreyeqHVT6TiXlFU6rxs9V+eD0MC7Mrc01MElnwmuFBuTvc9FA5nz/IdZ6DhF3ToRam9/TC3fn4Z2NK6oym8pfyXtCrfUaz00JxnFSi8p9jmyi4vDJtKpJKkunUlQSUeQB5WlSR5WkEjgMgkWDIJFgyCRYMgkUDILGO+kfCrkpV9mDd3sfaUgsPQg/3GcPjNJOMZ9djctZatGEzTz+DdDNGAGaMAM0YAZowDrH0f4lWwSKpN0Z1fQ6MWL789GWem4dJOgkuhq1dJGjzTeKZAtIwTkQzxgZGnqScE5IruSQo1JNh5naXSwssru8I1WGo5EVByFvjzPrNCUuZ5OjGPKsDsqWCAc9+lrgXeUlxlMXal7NS3OmTofgT85r3VL2tLTdar9/v8DFNYfMclzThgM0YBJwmPanttvYzbtr2tb6U3pvjozFUowqfqRe8N4uH0aynz0M9DY8XhV92tiL+Sfz2fxOfXs3HWGq9S7pVJ2DSJVOpIBJR5AHleVJHlaQSOK0gkWGkEiwZBIsGQSZT6QeJqtIYbd3yv/SqtofMkEes4/Fq8Yw9l1fobtrBt8xz2884b4XgBeAF4AXgHUfo4plMISwtnqs635rlVQ3ldT6T0fDIONHXqzTrP3iH2p7TLWAweDbO9VhTZwLgK3slV63vuOXyxXV4qn9mk8t6Nl4U2veka6kSqqp1IUAnxAsZ1IrCSMORL1ZbAyR6taWSDZO7OYbO5qnZdF8WI/IfjMNxLC5TPbQy+ZmlmmboQAgDdeirqyOMysCrA8wRYiSnh5RDSawz5/wC2PAmwOJakQch9qm33lP7t5gzlX1BQlzw2fo+q+3gYY5XuvoUeaaOC4ZowD1bkgC5J0AG5J2AkqLbwgbLh7FURX94KAdflPd2sZxoQU98I4NZp1G47ZLCnVmcxEqnVlQSEqSCR9HkAdV5BI6HlSRxWkEiw0gk5n27DjFsXvlKr3Z5FABe3+7N6zy/FIz9u3Lbp+eZ1bXHs9DPZpzcGyGaMAM0YAZowDf8AZPsigUV8UFqFgGSne6qpFwXtoxPTUDx5d6y4dFLnqa9kadWvriJpuO4xKOHqFzlXIyADS5KkKq+M6FxONOk3LbBignKSMJ9HvD89Y1292iNPGowsPRbn4icbhdDmm6j2X1NmvLCwdEarPQYNTIxUrSUicjFMNVdaaaljYfmT4AayW1FZYScnhG6weGFJFprsB6nmfiZzJycnlnUhFRWEPSpYIAQAgGf7a9m14hhzT0WovtUn6N0P8p2MpUgqkHFlZRzqcAxVBqTtTqKUdCVZTuCNxOJODg8MqN3lcEkrhjgVFuAd7abG1wfOdDhXL/VRUln79DXus+yeDS06k9ocQlU6sqCVTqyASadWQCQlWVA8lSQB5akgkcWpIJHA8jBJR9tMEtbDM596kC6kf5A+BH4A8pz+I0FUotvdam1a1HGeO5zO88rg6wXjAC8YBK4fw+riGyUULnc7AAdWY6CZaNCdV4gslJTjFZZ1rhdM0qNKkxuyU1UkbXAANvCeso03CnGL3SOZOWZNoh9o+H/W6PdZghzK2Yrm2vyuOsx3Vv7enyZwXpVOSWT3hGBTC0hSQk2JJY2uzHcm3wHkBLW9vGjDkRE6nO8kh68z4K5ItXESyiQ2bDszwk0V7yoP4jjb7q/d8+s0LirzPC2Ojb0eRZe5eTWNkIAQAgBACAYX6R+xX1xfrOHAGIQajbvlH2f6hyPw8te4o+0Wm5VrqcVCHNlPsm+U5gRlN7EMLXFpzIU3Kahs28alW8LJY4XCBGDZ81r6WINzp6Wv+k9FZ8IqUK8akmsLt3+Rzq93GdNxRZU6k7xzyTTqyCCVTqyASadWRgEhK0rgD6VpGAPLVkYJHVqyMAcFWRgkTiQKiPTOzqyHyYEH8ZjqQU4uL6rBeEuWSZynH4N6FRqVS2ZemxB1BHgZ46tRlRm4S3O5CanHmRHvMRY9GpAFySbADUknYAczCTbwgdE7JcIOFRnqf6lQC4H2FGoXxNzr+7+m4fZuhHMt36HNuKym8LZF6a06ODXENXjBIy9eMDJHq4iWURk0/ZTgRNsTWGm9NT8nP5evSadzX/wj8TdtqH+cvga+aBvhACAEAIAQAgBAMP267DLir4rDqBiBqV0Aq2630zePOw1G8U6VKVVSqGGtGXK+Tc5OwKMUcFWU2ZSCCCNwQdjPT6NZRwWsaMcSpIIJCVJAH0qwCSlWRggfStIwB9K0rgD61pGCR1a0jAHBWjBIoVpGAZ/tXwx8QabUlDMLqxzBTYkZd9wDm9ZyOJ2k6zi4LL6m/aVowTUmVVHslVPvPTTwuzEegt85oQ4PWe7SNh3lNbF/wbglPDHPfvKn3ytsv9K3NvO5P4Tq2vDoUPeer7mpWuZVNFoi2Neb+DXENXjBI09eME5GKmIlkhk13ZfsuTaviR4pSI9Gcf8AH16TRuLn/GHzN+3tv8p/I2s55vhACAEAIAQAgBACAEAzXa3sdRx4z/6VYCy1QN+i1B9ofMfKbVvdSpabrsa1e2jV12fc5BxvgtfBP3eIQrf3XGqP/S3Py38J2aVaFVZizkVKU6bxJEJasyGMeStIA+laQQPpWkAfStGAPLWkYA6taRgCxWkYJFivIwD3v4wSe9/IwSed/GAIOIjBI22Ik4JFYOjUxDinRUux5DkOpOwHiZEpRgsyZaEZTeIo6H2b7JJh7Va1qlXcfdT+kHc+J+Fpy6905+7HRHToWqhrLVmmmobYQAgBACAEAIAQAgBACAEAYxuDp10NOsi1EO6sAR/74y0ZOLzF6lZRUlho5x2j+jAi9TAv49zUb5JU/JvWdKjxDpUXxX2OfVsetN/A55xDCVcM/d16b0m6Mtr+KnZh4idGE4zWYvJoShKLxJYGFryxXA8mJkDA+mJkDA8uKkDA6uKgjAsYqQSLGKjAD61GABxcYJEnFxgBQdqjBKas7HZVUsT8BIeIrLJSbeEbLgfYKrUs+LbuV+4pBc+Z2X5/CaVW+jHSGv0N2lZSes9Df8N4bSwyd3RQIOdtyerE6k+c5s6kpvMmdGFOMFiKJcoXCAEAIAQAgBACAEAIAQAgBACAEAYxuCp11NOsiVVO6uoYehloylF5i8ESipLDRieMfRZhat2w7Phm6A94n9rG/o03afEKi/Vqac7KD/ToY7iX0ZY6lc0u7xA/kfK3xV7D0Jm3C+pS30NaVnUW2pnMZwbFUP8AVw9ZPE0mI/uAtNiNWEtpIwSpTjumQBibS5jFjFQMChioGD3654xgE7B4LEVv9KjWqX5rScj1taUlOEd2iypylsmaLh/YDH1bZkSgOtSoL/2pc+tpgleUY9c+RnjaVZdMeZrOFfRjSSxxNV6x+6v8NfzY+ompPiEn+hY9TZhYRX6nn0Nnw7hlHDLkoU0pjnlUAnzO5PnNKdSU3mTybkKcYLEVglyhcIAQAgBACAEAIAQAgBACAEAIAQAgBACAEAIAQDG9tNm8puW5q1jj/Efe+M68Njlz3G8H70mWxEdzqnYjZfOcu5OlQOhTnm6EAIAQAgBACAEAIAQAgBACAf/Z"/>
          <p:cNvSpPr>
            <a:spLocks noChangeAspect="1" noChangeArrowheads="1"/>
          </p:cNvSpPr>
          <p:nvPr/>
        </p:nvSpPr>
        <p:spPr bwMode="auto">
          <a:xfrm>
            <a:off x="155575" y="-2338388"/>
            <a:ext cx="4876800" cy="487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s://www.secretary.state.nc.us/images/2mapofn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151" y="2133600"/>
            <a:ext cx="398145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Why do we </a:t>
            </a:r>
            <a:r>
              <a:rPr lang="en-US" sz="4400" dirty="0" smtClean="0"/>
              <a:t>love North Carolina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810000" cy="438912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http://www.outsidethebeltway.com/wp-content/uploads/2014/05/North-Carolin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60019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534400" cy="2590800"/>
          </a:xfrm>
        </p:spPr>
        <p:txBody>
          <a:bodyPr numCol="1">
            <a:normAutofit fontScale="77500" lnSpcReduction="20000"/>
          </a:bodyPr>
          <a:lstStyle/>
          <a:p>
            <a:r>
              <a:rPr lang="en-US" dirty="0" smtClean="0"/>
              <a:t>Using the </a:t>
            </a:r>
            <a:r>
              <a:rPr lang="en-US" dirty="0" smtClean="0"/>
              <a:t>Blue Text you </a:t>
            </a:r>
            <a:r>
              <a:rPr lang="en-US" dirty="0" smtClean="0"/>
              <a:t>will</a:t>
            </a:r>
          </a:p>
          <a:p>
            <a:pPr>
              <a:buNone/>
            </a:pPr>
            <a:r>
              <a:rPr lang="en-US" dirty="0" smtClean="0"/>
              <a:t>	 label and color the </a:t>
            </a:r>
            <a:r>
              <a:rPr lang="en-US" dirty="0" smtClean="0"/>
              <a:t>map</a:t>
            </a:r>
            <a:endParaRPr lang="en-US" dirty="0" smtClean="0"/>
          </a:p>
          <a:p>
            <a:pPr lvl="1"/>
            <a:r>
              <a:rPr lang="en-US" dirty="0" smtClean="0"/>
              <a:t>1) Label </a:t>
            </a:r>
            <a:r>
              <a:rPr lang="en-US" u="sng" dirty="0" smtClean="0">
                <a:solidFill>
                  <a:srgbClr val="FF0000"/>
                </a:solidFill>
              </a:rPr>
              <a:t>every</a:t>
            </a:r>
            <a:r>
              <a:rPr lang="en-US" dirty="0" smtClean="0"/>
              <a:t> item on the back of the map, cross them off as you label them.</a:t>
            </a:r>
          </a:p>
          <a:p>
            <a:pPr lvl="1"/>
            <a:r>
              <a:rPr lang="en-US" dirty="0" smtClean="0"/>
              <a:t>2) Color the </a:t>
            </a:r>
            <a:r>
              <a:rPr lang="en-US" dirty="0" smtClean="0"/>
              <a:t>regions </a:t>
            </a:r>
            <a:r>
              <a:rPr lang="en-US" dirty="0" smtClean="0"/>
              <a:t>in </a:t>
            </a:r>
            <a:r>
              <a:rPr lang="en-US" u="sng" dirty="0" smtClean="0">
                <a:solidFill>
                  <a:srgbClr val="FF0000"/>
                </a:solidFill>
              </a:rPr>
              <a:t>4 </a:t>
            </a:r>
            <a:r>
              <a:rPr lang="en-US" dirty="0" smtClean="0"/>
              <a:t>different </a:t>
            </a:r>
            <a:r>
              <a:rPr lang="en-US" dirty="0" smtClean="0"/>
              <a:t>colors… And yes... The water must be blue…</a:t>
            </a:r>
          </a:p>
          <a:p>
            <a:pPr lvl="1"/>
            <a:r>
              <a:rPr lang="en-US" dirty="0" smtClean="0"/>
              <a:t>3) It must be </a:t>
            </a:r>
            <a:r>
              <a:rPr lang="en-US" u="sng" dirty="0" smtClean="0">
                <a:solidFill>
                  <a:srgbClr val="FF0000"/>
                </a:solidFill>
              </a:rPr>
              <a:t>neat</a:t>
            </a:r>
            <a:r>
              <a:rPr lang="en-US" dirty="0" smtClean="0"/>
              <a:t> and you must use only a pencil and colored pencils, </a:t>
            </a:r>
            <a:r>
              <a:rPr lang="en-US" u="sng" dirty="0" smtClean="0">
                <a:solidFill>
                  <a:srgbClr val="FF0000"/>
                </a:solidFill>
              </a:rPr>
              <a:t>no markers</a:t>
            </a:r>
            <a:r>
              <a:rPr lang="en-US" dirty="0" smtClean="0"/>
              <a:t>!</a:t>
            </a:r>
            <a:endParaRPr lang="en-US" sz="2200" dirty="0">
              <a:solidFill>
                <a:srgbClr val="FF0000"/>
              </a:solidFill>
            </a:endParaRPr>
          </a:p>
          <a:p>
            <a:pPr marL="393192" lvl="1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***</a:t>
            </a:r>
            <a:r>
              <a:rPr lang="en-US" sz="2200" dirty="0" smtClean="0">
                <a:solidFill>
                  <a:srgbClr val="FF0000"/>
                </a:solidFill>
              </a:rPr>
              <a:t>Hint: Use maps on pages </a:t>
            </a:r>
            <a:r>
              <a:rPr lang="en-US" sz="2200" dirty="0" smtClean="0">
                <a:solidFill>
                  <a:srgbClr val="FF0000"/>
                </a:solidFill>
              </a:rPr>
              <a:t>A14, A15, A16, &amp; A17 </a:t>
            </a:r>
            <a:endParaRPr lang="en-US" sz="2200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4" descr="http://ncss2014.weebly.com/uploads/2/2/3/1/22313318/9433737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52900"/>
            <a:ext cx="6858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46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Constantia</vt:lpstr>
      <vt:lpstr>Wingdings 2</vt:lpstr>
      <vt:lpstr>Flow</vt:lpstr>
      <vt:lpstr>Geography</vt:lpstr>
      <vt:lpstr>Warm Up</vt:lpstr>
      <vt:lpstr>Why do we love North Carolina?</vt:lpstr>
      <vt:lpstr>Mapping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vincenta.corrado</dc:creator>
  <cp:lastModifiedBy>Wazaney, Kristopher J.</cp:lastModifiedBy>
  <cp:revision>7</cp:revision>
  <dcterms:created xsi:type="dcterms:W3CDTF">2015-08-26T11:50:29Z</dcterms:created>
  <dcterms:modified xsi:type="dcterms:W3CDTF">2015-08-27T18:50:02Z</dcterms:modified>
</cp:coreProperties>
</file>