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4B9E96E-B502-4A25-9924-7DA977E8AFA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ADDBA19-3429-455F-B256-D4A8C5311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E96E-B502-4A25-9924-7DA977E8AFA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BA19-3429-455F-B256-D4A8C5311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E96E-B502-4A25-9924-7DA977E8AFA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BA19-3429-455F-B256-D4A8C5311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4B9E96E-B502-4A25-9924-7DA977E8AFA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BA19-3429-455F-B256-D4A8C5311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4B9E96E-B502-4A25-9924-7DA977E8AFA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ADDBA19-3429-455F-B256-D4A8C5311C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B9E96E-B502-4A25-9924-7DA977E8AFA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DDBA19-3429-455F-B256-D4A8C5311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4B9E96E-B502-4A25-9924-7DA977E8AFA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ADDBA19-3429-455F-B256-D4A8C5311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E96E-B502-4A25-9924-7DA977E8AFA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BA19-3429-455F-B256-D4A8C5311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B9E96E-B502-4A25-9924-7DA977E8AFA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DDBA19-3429-455F-B256-D4A8C5311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4B9E96E-B502-4A25-9924-7DA977E8AFA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ADDBA19-3429-455F-B256-D4A8C5311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4B9E96E-B502-4A25-9924-7DA977E8AFA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ADDBA19-3429-455F-B256-D4A8C5311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4B9E96E-B502-4A25-9924-7DA977E8AFA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ADDBA19-3429-455F-B256-D4A8C5311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TV8yHgJpXqw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oVg69iuxIKY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://app.discoveryeducation.com/search?Ntt=stereotypes+in+med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1-7: History’s </a:t>
            </a:r>
            <a:r>
              <a:rPr lang="en-US" dirty="0" smtClean="0"/>
              <a:t>Stereotypes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Examine Your Beliefs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547" y="0"/>
            <a:ext cx="8229600" cy="1399032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5464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371600"/>
            <a:ext cx="9144000" cy="5078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>
                <a:solidFill>
                  <a:schemeClr val="bg1"/>
                </a:solidFill>
              </a:rPr>
              <a:t>In what ways are these labels false?</a:t>
            </a: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1879431"/>
            <a:ext cx="228600" cy="177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641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to Mind???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8153400" cy="12953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3 Minutes…</a:t>
            </a:r>
          </a:p>
          <a:p>
            <a:r>
              <a:rPr lang="en-US" dirty="0" smtClean="0"/>
              <a:t>“Native Americans”</a:t>
            </a:r>
          </a:p>
          <a:p>
            <a:pPr lvl="1"/>
            <a:r>
              <a:rPr lang="en-US" dirty="0" smtClean="0"/>
              <a:t>Draw and Label 3 </a:t>
            </a:r>
            <a:r>
              <a:rPr lang="en-US" dirty="0" err="1" smtClean="0"/>
              <a:t>Pixs</a:t>
            </a:r>
            <a:endParaRPr lang="en-US" dirty="0" smtClean="0"/>
          </a:p>
          <a:p>
            <a:pPr lvl="2"/>
            <a:r>
              <a:rPr lang="en-US" dirty="0" smtClean="0"/>
              <a:t>Don’t Think!!!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Things that </a:t>
            </a:r>
            <a:r>
              <a:rPr lang="en-US" b="1" i="1" dirty="0" smtClean="0"/>
              <a:t>POP</a:t>
            </a:r>
            <a:r>
              <a:rPr lang="en-US" dirty="0" smtClean="0"/>
              <a:t> in your Head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2590800"/>
            <a:ext cx="8305800" cy="4114800"/>
          </a:xfrm>
          <a:ln w="63500"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u="sng" dirty="0" smtClean="0"/>
              <a:t>LIST</a:t>
            </a:r>
            <a:endParaRPr lang="en-US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“Sure You Can Ask Me A Personal Question?”</a:t>
            </a:r>
            <a:r>
              <a:rPr lang="en-US" dirty="0" err="1" smtClean="0"/>
              <a:t>By:Diane</a:t>
            </a:r>
            <a:r>
              <a:rPr lang="en-US" dirty="0" smtClean="0"/>
              <a:t> Burns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6200" y="1371601"/>
            <a:ext cx="4419600" cy="4876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i="1" dirty="0" smtClean="0"/>
              <a:t>How do you do?</a:t>
            </a:r>
            <a:endParaRPr lang="en-US" dirty="0" smtClean="0"/>
          </a:p>
          <a:p>
            <a:r>
              <a:rPr lang="en-US" i="1" dirty="0" smtClean="0"/>
              <a:t>No, I am not Chinese.</a:t>
            </a:r>
            <a:endParaRPr lang="en-US" dirty="0" smtClean="0"/>
          </a:p>
          <a:p>
            <a:r>
              <a:rPr lang="en-US" i="1" dirty="0" smtClean="0"/>
              <a:t>No, not Spanish.</a:t>
            </a:r>
            <a:endParaRPr lang="en-US" dirty="0" smtClean="0"/>
          </a:p>
          <a:p>
            <a:r>
              <a:rPr lang="en-US" i="1" dirty="0" smtClean="0"/>
              <a:t>No, I am American Indi—uh, Native American.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No, not from India.</a:t>
            </a:r>
            <a:endParaRPr lang="en-US" dirty="0" smtClean="0"/>
          </a:p>
          <a:p>
            <a:r>
              <a:rPr lang="en-US" i="1" dirty="0" smtClean="0"/>
              <a:t>No, not Apache</a:t>
            </a:r>
            <a:endParaRPr lang="en-US" dirty="0" smtClean="0"/>
          </a:p>
          <a:p>
            <a:r>
              <a:rPr lang="en-US" i="1" dirty="0" smtClean="0"/>
              <a:t>No, not Navajo.</a:t>
            </a:r>
            <a:endParaRPr lang="en-US" dirty="0" smtClean="0"/>
          </a:p>
          <a:p>
            <a:r>
              <a:rPr lang="en-US" i="1" dirty="0" smtClean="0"/>
              <a:t>No, not Sioux.</a:t>
            </a:r>
            <a:endParaRPr lang="en-US" dirty="0" smtClean="0"/>
          </a:p>
          <a:p>
            <a:r>
              <a:rPr lang="en-US" i="1" dirty="0" smtClean="0"/>
              <a:t>No, we are not extinct.</a:t>
            </a:r>
            <a:endParaRPr lang="en-US" dirty="0" smtClean="0"/>
          </a:p>
          <a:p>
            <a:r>
              <a:rPr lang="en-US" i="1" dirty="0" smtClean="0"/>
              <a:t>Yes, Indian.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Oh?</a:t>
            </a:r>
            <a:endParaRPr lang="en-US" dirty="0" smtClean="0"/>
          </a:p>
          <a:p>
            <a:r>
              <a:rPr lang="en-US" i="1" dirty="0" smtClean="0"/>
              <a:t>So that’s where you got those high cheekbones.</a:t>
            </a:r>
            <a:endParaRPr lang="en-US" dirty="0" smtClean="0"/>
          </a:p>
          <a:p>
            <a:r>
              <a:rPr lang="en-US" i="1" dirty="0" smtClean="0"/>
              <a:t>Your great grandmother, huh?</a:t>
            </a:r>
            <a:endParaRPr lang="en-US" dirty="0" smtClean="0"/>
          </a:p>
          <a:p>
            <a:r>
              <a:rPr lang="en-US" i="1" dirty="0" smtClean="0"/>
              <a:t>An Indian Princess, huh?</a:t>
            </a:r>
            <a:endParaRPr lang="en-US" dirty="0" smtClean="0"/>
          </a:p>
          <a:p>
            <a:r>
              <a:rPr lang="en-US" i="1" dirty="0" smtClean="0"/>
              <a:t>Hair down to there?</a:t>
            </a:r>
            <a:endParaRPr lang="en-US" dirty="0" smtClean="0"/>
          </a:p>
          <a:p>
            <a:r>
              <a:rPr lang="en-US" i="1" dirty="0" smtClean="0"/>
              <a:t>Let me guess. Cherokee?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Oh, so you’ve had an Indian friend?</a:t>
            </a:r>
            <a:endParaRPr lang="en-US" dirty="0" smtClean="0"/>
          </a:p>
          <a:p>
            <a:r>
              <a:rPr lang="en-US" i="1" dirty="0" smtClean="0"/>
              <a:t>That close?</a:t>
            </a:r>
          </a:p>
          <a:p>
            <a:endParaRPr lang="en-US" dirty="0" smtClean="0"/>
          </a:p>
          <a:p>
            <a:r>
              <a:rPr lang="en-US" dirty="0" smtClean="0"/>
              <a:t> </a:t>
            </a:r>
            <a:r>
              <a:rPr lang="en-US" i="1" dirty="0" smtClean="0"/>
              <a:t>Oh, so you’ve had an Indian lover?</a:t>
            </a:r>
            <a:endParaRPr lang="en-US" dirty="0" smtClean="0"/>
          </a:p>
          <a:p>
            <a:r>
              <a:rPr lang="en-US" i="1" dirty="0" smtClean="0"/>
              <a:t>That tight?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95800" cy="54863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Oh, so you’ve had an Indian servant?</a:t>
            </a:r>
            <a:endParaRPr lang="en-US" dirty="0" smtClean="0"/>
          </a:p>
          <a:p>
            <a:r>
              <a:rPr lang="en-US" i="1" dirty="0" smtClean="0"/>
              <a:t>That much?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Yeah, it was awful what you guys did to us.</a:t>
            </a:r>
            <a:endParaRPr lang="en-US" dirty="0" smtClean="0"/>
          </a:p>
          <a:p>
            <a:r>
              <a:rPr lang="en-US" i="1" dirty="0" smtClean="0"/>
              <a:t>It’s real decent of you to apologize.</a:t>
            </a:r>
            <a:endParaRPr lang="en-US" dirty="0" smtClean="0"/>
          </a:p>
          <a:p>
            <a:r>
              <a:rPr lang="en-US" i="1" dirty="0" smtClean="0"/>
              <a:t>No, I don’t know where you can get peyote.</a:t>
            </a:r>
            <a:endParaRPr lang="en-US" dirty="0" smtClean="0"/>
          </a:p>
          <a:p>
            <a:r>
              <a:rPr lang="en-US" i="1" dirty="0" smtClean="0"/>
              <a:t>No, I don’t know where you can get Navajo rugs real cheap.</a:t>
            </a:r>
            <a:endParaRPr lang="en-US" dirty="0" smtClean="0"/>
          </a:p>
          <a:p>
            <a:r>
              <a:rPr lang="en-US" i="1" dirty="0" smtClean="0"/>
              <a:t>No, I didn’t make this. I bought it at Bloomingdales.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Thank you. I like your hair too.</a:t>
            </a:r>
            <a:endParaRPr lang="en-US" dirty="0" smtClean="0"/>
          </a:p>
          <a:p>
            <a:r>
              <a:rPr lang="en-US" i="1" dirty="0" smtClean="0"/>
              <a:t>I don’t know if anyone knows whether or not Cher is really Indian.</a:t>
            </a:r>
            <a:endParaRPr lang="en-US" dirty="0" smtClean="0"/>
          </a:p>
          <a:p>
            <a:r>
              <a:rPr lang="en-US" i="1" dirty="0" smtClean="0"/>
              <a:t>No, I didn’t make it rain tonight.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Yeah. Uh-huh. Spirituality.</a:t>
            </a:r>
            <a:endParaRPr lang="en-US" dirty="0" smtClean="0"/>
          </a:p>
          <a:p>
            <a:r>
              <a:rPr lang="en-US" i="1" dirty="0" smtClean="0"/>
              <a:t>Uh-huh. Yeah. Spirituality. Uh-huh. Mother</a:t>
            </a:r>
            <a:endParaRPr lang="en-US" dirty="0" smtClean="0"/>
          </a:p>
          <a:p>
            <a:r>
              <a:rPr lang="en-US" i="1" dirty="0" smtClean="0"/>
              <a:t>Earth. Yeah. </a:t>
            </a:r>
            <a:r>
              <a:rPr lang="en-US" i="1" dirty="0" err="1" smtClean="0"/>
              <a:t>Uh’huh</a:t>
            </a:r>
            <a:r>
              <a:rPr lang="en-US" i="1" dirty="0" smtClean="0"/>
              <a:t>. Uh-huh. Spirituality.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No, I didn’t major in archery.</a:t>
            </a:r>
            <a:endParaRPr lang="en-US" dirty="0" smtClean="0"/>
          </a:p>
          <a:p>
            <a:r>
              <a:rPr lang="en-US" i="1" dirty="0" smtClean="0"/>
              <a:t>Yeah, a lot of us drink too much.</a:t>
            </a:r>
            <a:endParaRPr lang="en-US" dirty="0" smtClean="0"/>
          </a:p>
          <a:p>
            <a:r>
              <a:rPr lang="en-US" i="1" dirty="0" smtClean="0"/>
              <a:t>Some of us can’t drink enough.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This </a:t>
            </a:r>
            <a:r>
              <a:rPr lang="en-US" i="1" dirty="0" err="1" smtClean="0"/>
              <a:t>ain’t</a:t>
            </a:r>
            <a:r>
              <a:rPr lang="en-US" i="1" dirty="0" smtClean="0"/>
              <a:t> no stoic look.</a:t>
            </a:r>
            <a:endParaRPr lang="en-US" dirty="0" smtClean="0"/>
          </a:p>
          <a:p>
            <a:r>
              <a:rPr lang="en-US" i="1" dirty="0" smtClean="0"/>
              <a:t>This is my face.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/>
          <a:lstStyle/>
          <a:p>
            <a:r>
              <a:rPr lang="en-US" dirty="0" smtClean="0"/>
              <a:t>It’s Just the Name of a Mascot!?!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What’s the Beef?</a:t>
            </a:r>
          </a:p>
          <a:p>
            <a:pPr lvl="1"/>
            <a:r>
              <a:rPr lang="en-US" dirty="0" smtClean="0"/>
              <a:t>Why are they upset?</a:t>
            </a:r>
          </a:p>
          <a:p>
            <a:pPr lvl="1"/>
            <a:r>
              <a:rPr lang="en-US" dirty="0" smtClean="0"/>
              <a:t>How would you feel?</a:t>
            </a:r>
          </a:p>
          <a:p>
            <a:r>
              <a:rPr lang="en-US" dirty="0" smtClean="0"/>
              <a:t>Is there a Counter-Argument?</a:t>
            </a:r>
          </a:p>
          <a:p>
            <a:pPr lvl="1"/>
            <a:r>
              <a:rPr lang="en-US" dirty="0" smtClean="0"/>
              <a:t>Why are they fighting so hard to keep it?</a:t>
            </a:r>
          </a:p>
          <a:p>
            <a:pPr lvl="2"/>
            <a:endParaRPr lang="en-US" dirty="0" smtClean="0"/>
          </a:p>
        </p:txBody>
      </p:sp>
      <p:pic>
        <p:nvPicPr>
          <p:cNvPr id="1026" name="Picture 2" descr="http://prod.static.redskins.clubs.nfl.com/nfl-assets/img/gbl-ico-team/WAS/logos/home/larg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4752975" cy="475297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399032"/>
          </a:xfrm>
        </p:spPr>
        <p:txBody>
          <a:bodyPr/>
          <a:lstStyle/>
          <a:p>
            <a:r>
              <a:rPr lang="en-US" dirty="0" smtClean="0"/>
              <a:t>What Comes to Mind???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066801"/>
            <a:ext cx="8153400" cy="129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3 Minutes…</a:t>
            </a:r>
          </a:p>
          <a:p>
            <a:r>
              <a:rPr lang="en-US" dirty="0" smtClean="0"/>
              <a:t>“Muslims”</a:t>
            </a:r>
          </a:p>
          <a:p>
            <a:pPr lvl="1"/>
            <a:r>
              <a:rPr lang="en-US" dirty="0" smtClean="0"/>
              <a:t>Draw and Label 3 </a:t>
            </a:r>
            <a:r>
              <a:rPr lang="en-US" dirty="0" err="1" smtClean="0"/>
              <a:t>Pixs</a:t>
            </a:r>
            <a:endParaRPr lang="en-US" dirty="0" smtClean="0"/>
          </a:p>
          <a:p>
            <a:pPr lvl="2"/>
            <a:r>
              <a:rPr lang="en-US" dirty="0" smtClean="0"/>
              <a:t>Don’t Think!!!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Things that </a:t>
            </a:r>
            <a:r>
              <a:rPr lang="en-US" b="1" i="1" dirty="0" smtClean="0"/>
              <a:t>POP</a:t>
            </a:r>
            <a:r>
              <a:rPr lang="en-US" dirty="0" smtClean="0"/>
              <a:t> in your Head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2362200"/>
            <a:ext cx="8305800" cy="4343400"/>
          </a:xfrm>
          <a:ln w="63500"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u="sng" dirty="0" smtClean="0"/>
              <a:t>LIST</a:t>
            </a:r>
            <a:endParaRPr lang="en-US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U See the Connection???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22437"/>
            <a:ext cx="42672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BOTH are examples of…</a:t>
            </a:r>
          </a:p>
          <a:p>
            <a:pPr lvl="1"/>
            <a:r>
              <a:rPr lang="en-US" dirty="0" smtClean="0"/>
              <a:t>Cultural Biases</a:t>
            </a:r>
          </a:p>
          <a:p>
            <a:pPr lvl="2"/>
            <a:r>
              <a:rPr lang="en-US" dirty="0" smtClean="0"/>
              <a:t>R These Common?</a:t>
            </a:r>
          </a:p>
          <a:p>
            <a:pPr lvl="2"/>
            <a:r>
              <a:rPr lang="en-US" dirty="0" smtClean="0"/>
              <a:t>R Their Others?</a:t>
            </a:r>
          </a:p>
          <a:p>
            <a:r>
              <a:rPr lang="en-US" dirty="0" smtClean="0"/>
              <a:t>WHY???????</a:t>
            </a:r>
          </a:p>
          <a:p>
            <a:pPr lvl="1"/>
            <a:r>
              <a:rPr lang="en-US" dirty="0" smtClean="0"/>
              <a:t>Fear of Unknown or Different</a:t>
            </a:r>
          </a:p>
          <a:p>
            <a:r>
              <a:rPr lang="en-US" dirty="0" smtClean="0"/>
              <a:t>R They Seen in America Today?</a:t>
            </a:r>
          </a:p>
          <a:p>
            <a:pPr lvl="1"/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How About Bailey Middle?</a:t>
            </a:r>
          </a:p>
          <a:p>
            <a:r>
              <a:rPr lang="en-US" dirty="0" smtClean="0"/>
              <a:t>What Can U Do About It?</a:t>
            </a:r>
          </a:p>
          <a:p>
            <a:pPr lvl="1"/>
            <a:r>
              <a:rPr lang="en-US" dirty="0" smtClean="0"/>
              <a:t>Perpetuate the Cycle</a:t>
            </a:r>
          </a:p>
          <a:p>
            <a:pPr lvl="1"/>
            <a:r>
              <a:rPr lang="en-US" dirty="0" smtClean="0"/>
              <a:t>Stop It in Its Tracks</a:t>
            </a:r>
          </a:p>
          <a:p>
            <a:pPr lvl="2"/>
            <a:r>
              <a:rPr lang="en-US" dirty="0" smtClean="0"/>
              <a:t>“Those who fail to learn history are DOOMED to repeat it!”</a:t>
            </a:r>
          </a:p>
          <a:p>
            <a:endParaRPr lang="en-US" dirty="0"/>
          </a:p>
        </p:txBody>
      </p:sp>
      <p:pic>
        <p:nvPicPr>
          <p:cNvPr id="17410" name="Picture 2" descr="http://brenda-chapman.com/wp-content/uploads/2014/05/New-Children%E2%80%99s-Book-Shows-Kids-How-Different-is-Awesom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981200"/>
            <a:ext cx="4648200" cy="3656969"/>
          </a:xfrm>
          <a:prstGeom prst="rect">
            <a:avLst/>
          </a:prstGeom>
          <a:noFill/>
        </p:spPr>
      </p:pic>
      <p:pic>
        <p:nvPicPr>
          <p:cNvPr id="17412" name="Picture 4" descr="http://cms.springbranchisd.com/Portals/23/boyers/No%20Place%20for%20Hate.bm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</TotalTime>
  <Words>354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Verve</vt:lpstr>
      <vt:lpstr>1-7: History’s Stereotypes</vt:lpstr>
      <vt:lpstr>Warm Up</vt:lpstr>
      <vt:lpstr>What Comes to Mind???</vt:lpstr>
      <vt:lpstr>“Sure You Can Ask Me A Personal Question?”By:Diane Burns</vt:lpstr>
      <vt:lpstr>It’s Just the Name of a Mascot!?!</vt:lpstr>
      <vt:lpstr>What Comes to Mind???</vt:lpstr>
      <vt:lpstr>Do U See the Connection???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History’s Stereotypes</dc:title>
  <dc:creator>kristopher.wazaney</dc:creator>
  <cp:lastModifiedBy>Wazaney, Kristopher J.</cp:lastModifiedBy>
  <cp:revision>9</cp:revision>
  <dcterms:created xsi:type="dcterms:W3CDTF">2014-09-09T20:36:45Z</dcterms:created>
  <dcterms:modified xsi:type="dcterms:W3CDTF">2015-09-09T20:05:06Z</dcterms:modified>
</cp:coreProperties>
</file>