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40" r:id="rId1"/>
  </p:sldMasterIdLst>
  <p:notesMasterIdLst>
    <p:notesMasterId r:id="rId9"/>
  </p:notesMasterIdLst>
  <p:sldIdLst>
    <p:sldId id="256" r:id="rId2"/>
    <p:sldId id="262" r:id="rId3"/>
    <p:sldId id="257" r:id="rId4"/>
    <p:sldId id="259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1"/>
    </p:ext>
    <p:ext uri="{D31A062A-798A-4329-ABDD-BBA856620510}">
      <p14:defaultImageDpi xmlns:p14="http://schemas.microsoft.com/office/powerpoint/2010/main" xmlns="" val="96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-78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E3B51-D7AD-44EB-A27E-BE1517B41E86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78D04-2022-4AF1-9BDF-7C58307B9B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4378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ESPN OTL:</a:t>
            </a:r>
            <a:r>
              <a:rPr lang="en-US" i="1" dirty="0" smtClean="0"/>
              <a:t> The Man in the Red Bandana (13:29</a:t>
            </a:r>
            <a:r>
              <a:rPr lang="en-US" dirty="0" smtClean="0"/>
              <a:t>) LINK</a:t>
            </a:r>
            <a:r>
              <a:rPr lang="en-US" baseline="0" dirty="0" smtClean="0"/>
              <a:t> ON IMAGE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78D04-2022-4AF1-9BDF-7C58307B9B7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898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Yahoo 25 most powerful</a:t>
            </a:r>
            <a:r>
              <a:rPr lang="en-US" baseline="0" dirty="0" smtClean="0"/>
              <a:t> images of 9/11. Link on 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78D04-2022-4AF1-9BDF-7C58307B9B7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1297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lRTyt6dAL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yahoo.com/photos/9-11-the-25-most-powerful-photos-slideshow/25-most-powerful-photos-photo-1315610966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9/11/01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We Will Never Forget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13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know about the attacks on 9/11/2001?</a:t>
            </a:r>
            <a:endParaRPr lang="en-US" dirty="0"/>
          </a:p>
        </p:txBody>
      </p:sp>
      <p:sp>
        <p:nvSpPr>
          <p:cNvPr id="5" name="Explosion 1 4"/>
          <p:cNvSpPr/>
          <p:nvPr/>
        </p:nvSpPr>
        <p:spPr>
          <a:xfrm rot="380297">
            <a:off x="7404099" y="2327236"/>
            <a:ext cx="2895600" cy="2133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1) Warm Up!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4949" y="2505039"/>
            <a:ext cx="5088835" cy="381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477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Man in the Red Bandana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272" y="1790700"/>
            <a:ext cx="3754628" cy="4351337"/>
          </a:xfrm>
        </p:spPr>
        <p:txBody>
          <a:bodyPr/>
          <a:lstStyle/>
          <a:p>
            <a:r>
              <a:rPr lang="en-US" dirty="0" smtClean="0"/>
              <a:t>ESPN OTL:</a:t>
            </a:r>
            <a:r>
              <a:rPr lang="en-US" i="1" dirty="0" smtClean="0"/>
              <a:t> The Man in the Red Bandana (13:29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1872" y="2619756"/>
            <a:ext cx="7955280" cy="398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08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009"/>
            <a:ext cx="11334358" cy="6868009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1272" y="-485140"/>
            <a:ext cx="9692640" cy="1325562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Reflect…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Explosion 1 5"/>
          <p:cNvSpPr/>
          <p:nvPr/>
        </p:nvSpPr>
        <p:spPr>
          <a:xfrm rot="380297">
            <a:off x="215900" y="993735"/>
            <a:ext cx="2895600" cy="2133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2)How did you feel after watching?</a:t>
            </a:r>
            <a:endParaRPr lang="en-US" dirty="0"/>
          </a:p>
        </p:txBody>
      </p:sp>
      <p:sp>
        <p:nvSpPr>
          <p:cNvPr id="9" name="Explosion 1 8"/>
          <p:cNvSpPr/>
          <p:nvPr/>
        </p:nvSpPr>
        <p:spPr>
          <a:xfrm rot="21159050">
            <a:off x="6007321" y="365166"/>
            <a:ext cx="3079816" cy="230144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)How do you think his family felt?</a:t>
            </a:r>
            <a:endParaRPr lang="en-US" dirty="0"/>
          </a:p>
        </p:txBody>
      </p:sp>
      <p:sp>
        <p:nvSpPr>
          <p:cNvPr id="10" name="Explosion 1 9"/>
          <p:cNvSpPr/>
          <p:nvPr/>
        </p:nvSpPr>
        <p:spPr>
          <a:xfrm rot="21347059">
            <a:off x="411567" y="3502592"/>
            <a:ext cx="3535301" cy="236917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4) What word can be used to describe Welles?</a:t>
            </a:r>
            <a:endParaRPr lang="en-US" dirty="0"/>
          </a:p>
        </p:txBody>
      </p:sp>
      <p:sp>
        <p:nvSpPr>
          <p:cNvPr id="11" name="Explosion 1 10"/>
          <p:cNvSpPr/>
          <p:nvPr/>
        </p:nvSpPr>
        <p:spPr>
          <a:xfrm rot="380297">
            <a:off x="6515100" y="4028416"/>
            <a:ext cx="2895600" cy="2133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5) What are examples of memorials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845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9574" y="1939211"/>
            <a:ext cx="6959703" cy="435133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25 Most Powerful Images of 9/11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Explosion 1 4"/>
          <p:cNvSpPr/>
          <p:nvPr/>
        </p:nvSpPr>
        <p:spPr>
          <a:xfrm rot="380297">
            <a:off x="7797800" y="4003635"/>
            <a:ext cx="2895600" cy="2133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6) Describe the imagery in 3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141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Stereotyping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1"/>
            <a:ext cx="8595360" cy="1727200"/>
          </a:xfrm>
        </p:spPr>
        <p:txBody>
          <a:bodyPr/>
          <a:lstStyle/>
          <a:p>
            <a:r>
              <a:rPr lang="en-US" b="1" u="sng" dirty="0" smtClean="0"/>
              <a:t>Stereotype</a:t>
            </a:r>
            <a:endParaRPr lang="en-US" i="1" u="sng" dirty="0"/>
          </a:p>
          <a:p>
            <a:pPr lvl="1"/>
            <a:r>
              <a:rPr lang="en-US" i="1" dirty="0"/>
              <a:t>[</a:t>
            </a:r>
            <a:r>
              <a:rPr lang="en-US" i="1" dirty="0" err="1" smtClean="0"/>
              <a:t>ster</a:t>
            </a:r>
            <a:r>
              <a:rPr lang="en-US" i="1" dirty="0" smtClean="0"/>
              <a:t>-</a:t>
            </a:r>
            <a:r>
              <a:rPr lang="en-US" i="1" dirty="0" err="1" smtClean="0"/>
              <a:t>ee</a:t>
            </a:r>
            <a:r>
              <a:rPr lang="en-US" i="1" dirty="0" smtClean="0"/>
              <a:t>-uh-</a:t>
            </a:r>
            <a:r>
              <a:rPr lang="en-US" i="1" dirty="0" err="1" smtClean="0"/>
              <a:t>tahyp</a:t>
            </a:r>
            <a:r>
              <a:rPr lang="en-US" i="1" dirty="0" smtClean="0"/>
              <a:t>] </a:t>
            </a:r>
          </a:p>
          <a:p>
            <a:pPr lvl="1"/>
            <a:r>
              <a:rPr lang="en-US" dirty="0" smtClean="0"/>
              <a:t>To characterize a person or group regardless of the truth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 rot="380297">
            <a:off x="5668475" y="268963"/>
            <a:ext cx="2895600" cy="2133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r>
              <a:rPr lang="en-US" dirty="0" smtClean="0"/>
              <a:t>)Define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525" y="3248025"/>
            <a:ext cx="1428750" cy="1428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7300" y="4324350"/>
            <a:ext cx="2667000" cy="1714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17" y="3048914"/>
            <a:ext cx="2286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37134" y="4371975"/>
            <a:ext cx="2219325" cy="1666875"/>
          </a:xfrm>
          <a:prstGeom prst="rect">
            <a:avLst/>
          </a:prstGeom>
        </p:spPr>
      </p:pic>
      <p:sp>
        <p:nvSpPr>
          <p:cNvPr id="9" name="Explosion 1 8"/>
          <p:cNvSpPr/>
          <p:nvPr/>
        </p:nvSpPr>
        <p:spPr>
          <a:xfrm rot="21120262">
            <a:off x="5079098" y="4027010"/>
            <a:ext cx="3273240" cy="237710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8) 9/11 stereotypes?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248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12981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770" y="-361918"/>
            <a:ext cx="9692640" cy="13255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Personal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Stories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770" y="1259589"/>
            <a:ext cx="8595360" cy="43513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Lets share any personal stories we may have as a class…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185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152</Words>
  <Application>Microsoft Office PowerPoint</Application>
  <PresentationFormat>Custom</PresentationFormat>
  <Paragraphs>28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View</vt:lpstr>
      <vt:lpstr>9/11/01</vt:lpstr>
      <vt:lpstr>Warm up</vt:lpstr>
      <vt:lpstr>The Man in the Red Bandana</vt:lpstr>
      <vt:lpstr>Reflect…</vt:lpstr>
      <vt:lpstr>25 Most Powerful Images of 9/11</vt:lpstr>
      <vt:lpstr>Stereotyping</vt:lpstr>
      <vt:lpstr>Personal Stories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9/11/01</dc:title>
  <dc:creator>Corrado, Vincent A.</dc:creator>
  <cp:lastModifiedBy>kristopher.wazaney</cp:lastModifiedBy>
  <cp:revision>8</cp:revision>
  <dcterms:created xsi:type="dcterms:W3CDTF">2015-09-08T15:08:32Z</dcterms:created>
  <dcterms:modified xsi:type="dcterms:W3CDTF">2015-09-11T16:32:06Z</dcterms:modified>
</cp:coreProperties>
</file>