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40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7961376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6858" y="8071104"/>
            <a:ext cx="1687068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769364" y="8058912"/>
            <a:ext cx="50886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1650" y="5384800"/>
            <a:ext cx="4857750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8066716"/>
            <a:ext cx="50292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8091599"/>
            <a:ext cx="1543050" cy="9144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94C4056-E4D1-4A89-AD88-2D2939E72E9C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315385"/>
            <a:ext cx="4400550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304800"/>
            <a:ext cx="6286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D99EA-FD12-4CF8-BCC6-106A088997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4056-E4D1-4A89-AD88-2D2939E72E9C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D99EA-FD12-4CF8-BCC6-106A08899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812801"/>
            <a:ext cx="1543050" cy="73554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0"/>
            <a:ext cx="4171950" cy="735541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8331204"/>
            <a:ext cx="1657350" cy="486833"/>
          </a:xfrm>
        </p:spPr>
        <p:txBody>
          <a:bodyPr/>
          <a:lstStyle/>
          <a:p>
            <a:fld id="{C94C4056-E4D1-4A89-AD88-2D2939E72E9C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1" y="8330944"/>
            <a:ext cx="4180112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4572239" y="0"/>
            <a:ext cx="24003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4606529" y="812800"/>
            <a:ext cx="17145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606529" y="0"/>
            <a:ext cx="17145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4336654" y="263922"/>
            <a:ext cx="711200" cy="183357"/>
          </a:xfrm>
        </p:spPr>
        <p:txBody>
          <a:bodyPr/>
          <a:lstStyle/>
          <a:p>
            <a:fld id="{0D5D99EA-FD12-4CF8-BCC6-106A088997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304800"/>
            <a:ext cx="6115050" cy="1320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4056-E4D1-4A89-AD88-2D2939E72E9C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5D99EA-FD12-4CF8-BCC6-106A088997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9486" y="2133600"/>
            <a:ext cx="6115050" cy="5994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657601"/>
            <a:ext cx="5342335" cy="2230967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032000"/>
            <a:ext cx="6858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71550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28700" y="2133600"/>
            <a:ext cx="58293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133600"/>
            <a:ext cx="5715000" cy="13208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4056-E4D1-4A89-AD88-2D2939E72E9C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336800"/>
            <a:ext cx="971550" cy="935568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D5D99EA-FD12-4CF8-BCC6-106A088997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633676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4C4056-E4D1-4A89-AD88-2D2939E72E9C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5D99EA-FD12-4CF8-BCC6-106A088997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64067"/>
            <a:ext cx="6115050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60045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4C4056-E4D1-4A89-AD88-2D2939E72E9C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D5D99EA-FD12-4CF8-BCC6-106A088997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457200" y="2336800"/>
            <a:ext cx="291465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600450" y="2336800"/>
            <a:ext cx="291465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4056-E4D1-4A89-AD88-2D2939E72E9C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5D99EA-FD12-4CF8-BCC6-106A08899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4056-E4D1-4A89-AD88-2D2939E72E9C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331200"/>
            <a:ext cx="4000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5D99EA-FD12-4CF8-BCC6-106A08899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6057900" cy="115993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4056-E4D1-4A89-AD88-2D2939E72E9C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5D99EA-FD12-4CF8-BCC6-106A0889977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336800"/>
            <a:ext cx="120015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71650" y="2336800"/>
            <a:ext cx="4800600" cy="5892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73152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6858" y="6096000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6858" y="6217920"/>
            <a:ext cx="109728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159002" y="6205728"/>
            <a:ext cx="5698998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6197600"/>
            <a:ext cx="5486400" cy="9144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085850" y="0"/>
            <a:ext cx="75438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8331201"/>
            <a:ext cx="2000250" cy="486833"/>
          </a:xfrm>
        </p:spPr>
        <p:txBody>
          <a:bodyPr rtlCol="0"/>
          <a:lstStyle/>
          <a:p>
            <a:fld id="{C94C4056-E4D1-4A89-AD88-2D2939E72E9C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6222999"/>
            <a:ext cx="1085850" cy="884771"/>
          </a:xfrm>
        </p:spPr>
        <p:txBody>
          <a:bodyPr rtlCol="0"/>
          <a:lstStyle>
            <a:lvl1pPr>
              <a:defRPr sz="2800"/>
            </a:lvl1pPr>
          </a:lstStyle>
          <a:p>
            <a:fld id="{0D5D99EA-FD12-4CF8-BCC6-106A088997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8330942"/>
            <a:ext cx="3429000" cy="486833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115050" cy="1320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2133600"/>
            <a:ext cx="6115050" cy="6035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8331201"/>
            <a:ext cx="200025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4C4056-E4D1-4A89-AD88-2D2939E72E9C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8330942"/>
            <a:ext cx="4065812" cy="48683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645920"/>
            <a:ext cx="6858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706880"/>
            <a:ext cx="400050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42912" y="1706880"/>
            <a:ext cx="6415088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696296"/>
            <a:ext cx="400050" cy="32596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5D99EA-FD12-4CF8-BCC6-106A088997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1) What do the “The Wave” and Nazi Germany have in common?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2) Define “Propaganda”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16511"/>
            <a:ext cx="2257281" cy="169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011" y="3479689"/>
            <a:ext cx="2688336" cy="16303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4742753"/>
      </p:ext>
    </p:extLst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arm8.staticflickr.com/7200/6870564091_43616be59f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6927" y="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.bp.blogspot.com/-IxD9PEL8mP4/UJhvmY5Hl8I/AAAAAAAAF9w/ej7ZdDa86Jc/s1600/9+-+wwii-propaganda-posters-500-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201984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6927" y="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olishgreatness.com/sitebuilder/images/WWII_War_Propaganda_Poster_united_we_are_strong-277x3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6927" y="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4.bp.blogspot.com/-duMduf800xk/T1XziL5GQRI/AAAAAAAABXM/UjomhKYPjW4/s1600/WW2Propaga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9150" cy="9144000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6927" y="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3.gstatic.com/images?q=tbn:ANd9GcSQ6WZfhWi5zeqlLsjwSc4ErvKn5EpkAOI9bX75-RQm9jmgjW4MZ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6927" y="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woodlawnhs.org/whsstaff/helbig/american%20history/wwii%20posters/rationin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55199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6927" y="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cruachan.net/bf1942/propaganda/ww1646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27709" y="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eighmckolay.files.wordpress.com/2008/10/post_navy_gee-i-wish-3_ww1__chris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9167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6927" y="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ufunk.net/wp-content/uploads/2012/03/Propaganda-in-American-Comics-of-WWI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64952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6927" y="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did governments create these propaganda posters?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708004"/>
            <a:ext cx="3314997" cy="44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3734"/>
      </p:ext>
    </p:extLst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10-10 Propaganda Posters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james.edublogs.org/files/2012/03/WWII-advrtisment-nndt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Explosion 1 1"/>
          <p:cNvSpPr/>
          <p:nvPr/>
        </p:nvSpPr>
        <p:spPr>
          <a:xfrm>
            <a:off x="6927" y="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reatdreams.com/war/WWII-propagan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38245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6927" y="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profaca.cro.net/propaganda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0" y="99060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harlespaolino.files.wordpress.com/2010/03/ros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Explosion 1 3"/>
          <p:cNvSpPr/>
          <p:nvPr/>
        </p:nvSpPr>
        <p:spPr>
          <a:xfrm>
            <a:off x="5853545" y="137160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optenz.net/wp-content/uploads/2011/12/Unclesamwantyou-520x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231255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6927" y="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iles.abovetopsecret.com/files/img/zs4fdf6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6927" y="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blog.chron.com/txpotomac/files/legacy/Archives%20fighting_to_prev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0" y="1447800"/>
            <a:ext cx="983673" cy="762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</TotalTime>
  <Words>57</Words>
  <Application>Microsoft Office PowerPoint</Application>
  <PresentationFormat>On-screen Show (4:3)</PresentationFormat>
  <Paragraphs>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Tw Cen MT</vt:lpstr>
      <vt:lpstr>Wingdings</vt:lpstr>
      <vt:lpstr>Wingdings 2</vt:lpstr>
      <vt:lpstr>Median</vt:lpstr>
      <vt:lpstr>Warm Up:</vt:lpstr>
      <vt:lpstr>World War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kristopher.wazaney</dc:creator>
  <cp:lastModifiedBy>Wazaney, Kristopher J.</cp:lastModifiedBy>
  <cp:revision>6</cp:revision>
  <dcterms:created xsi:type="dcterms:W3CDTF">2013-05-09T19:42:30Z</dcterms:created>
  <dcterms:modified xsi:type="dcterms:W3CDTF">2016-03-21T19:48:28Z</dcterms:modified>
</cp:coreProperties>
</file>