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63894-A3CF-40D5-B583-CF58EC98C617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535B-9D51-4F63-9A22-383E4D451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11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23967-2642-4510-81C0-E2B634F9B93B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F5AE-794E-49F2-90DA-CD28BC11C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3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Doolittle Raid from Pearl Harbor (9:00)</a:t>
            </a:r>
          </a:p>
          <a:p>
            <a:r>
              <a:rPr lang="en-US" dirty="0" smtClean="0"/>
              <a:t>Battle of Midway (8:00)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5F5AE-794E-49F2-90DA-CD28BC11CA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8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USS Indianapolis</a:t>
            </a:r>
            <a:r>
              <a:rPr lang="en-US" b="1" baseline="0" dirty="0" smtClean="0"/>
              <a:t> Scene from ‘Jaws’ (4:30) Little Boy text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Atomic Bombs of Hiroshima and Nagasaki 1945 (5:03) Enola Gay </a:t>
            </a:r>
            <a:r>
              <a:rPr lang="en-US" b="1" dirty="0" err="1" smtClean="0"/>
              <a:t>Pic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5F5AE-794E-49F2-90DA-CD28BC11CA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4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C860-2BD3-478F-A935-3ACE94E5E5E4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7EE4-9917-496D-8B43-5BC994344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C860-2BD3-478F-A935-3ACE94E5E5E4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7EE4-9917-496D-8B43-5BC994344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C860-2BD3-478F-A935-3ACE94E5E5E4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7EE4-9917-496D-8B43-5BC994344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C860-2BD3-478F-A935-3ACE94E5E5E4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7EE4-9917-496D-8B43-5BC994344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C860-2BD3-478F-A935-3ACE94E5E5E4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7EE4-9917-496D-8B43-5BC994344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C860-2BD3-478F-A935-3ACE94E5E5E4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7EE4-9917-496D-8B43-5BC994344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C860-2BD3-478F-A935-3ACE94E5E5E4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7EE4-9917-496D-8B43-5BC994344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C860-2BD3-478F-A935-3ACE94E5E5E4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7EE4-9917-496D-8B43-5BC994344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C860-2BD3-478F-A935-3ACE94E5E5E4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7EE4-9917-496D-8B43-5BC994344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C860-2BD3-478F-A935-3ACE94E5E5E4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7EE4-9917-496D-8B43-5BC994344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C860-2BD3-478F-A935-3ACE94E5E5E4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CD7EE4-9917-496D-8B43-5BC9943446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2FC860-2BD3-478F-A935-3ACE94E5E5E4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CD7EE4-9917-496D-8B43-5BC9943446C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  <p:sndAc>
      <p:stSnd>
        <p:snd r:embed="rId13" name="bomb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youtube.com/watch?v=1v4I6RGRW50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youtube.com/watch?v=yxqU_WH8Cd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hyperlink" Target="http://www.youtube.com/watch?v=Gjqxegu2n8k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://www.youtube.com/watch?v=jMl1NbR0h_A" TargetMode="Externa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Warm-Up:</a:t>
            </a:r>
            <a:br>
              <a:rPr lang="en-US" dirty="0" smtClean="0"/>
            </a:br>
            <a:r>
              <a:rPr lang="en-US" dirty="0" smtClean="0"/>
              <a:t>Spiral Review-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160520"/>
          </a:xfrm>
        </p:spPr>
        <p:txBody>
          <a:bodyPr/>
          <a:lstStyle/>
          <a:p>
            <a:r>
              <a:rPr lang="en-US" sz="8000" dirty="0" smtClean="0"/>
              <a:t>What events lead to V-E Day?</a:t>
            </a:r>
            <a:endParaRPr lang="en-US" sz="8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 rot="603892">
            <a:off x="6629400" y="4800600"/>
            <a:ext cx="25146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Warm Up!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29353"/>
      </p:ext>
    </p:extLst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II (1939-1945)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10-12 “War </a:t>
            </a:r>
            <a:r>
              <a:rPr lang="en-US" dirty="0" smtClean="0"/>
              <a:t>in the Pacific </a:t>
            </a:r>
            <a:r>
              <a:rPr lang="en-US" dirty="0" smtClean="0"/>
              <a:t>Theatre”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Philippines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0" y="1920084"/>
            <a:ext cx="4876800" cy="493791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@ same time of Pearl Harbor…</a:t>
            </a:r>
          </a:p>
          <a:p>
            <a:pPr lvl="1"/>
            <a:r>
              <a:rPr lang="en-US" dirty="0" smtClean="0"/>
              <a:t>Japanese also attacked Brit, Dutch, and US territories in Pacific</a:t>
            </a:r>
          </a:p>
          <a:p>
            <a:r>
              <a:rPr lang="en-US" dirty="0" smtClean="0"/>
              <a:t>By spring 1942-</a:t>
            </a:r>
          </a:p>
          <a:p>
            <a:pPr lvl="1"/>
            <a:r>
              <a:rPr lang="en-US" dirty="0" smtClean="0"/>
              <a:t>Japanese troops had taken Hong Kong, Thailand, Myanmar, Malaysia, Guam, and Wake Is.</a:t>
            </a:r>
          </a:p>
          <a:p>
            <a:pPr lvl="1"/>
            <a:r>
              <a:rPr lang="en-US" dirty="0" smtClean="0"/>
              <a:t>Also invaded Philippines</a:t>
            </a:r>
          </a:p>
          <a:p>
            <a:r>
              <a:rPr lang="en-US" dirty="0" smtClean="0"/>
              <a:t>US Gen. MacArthur &amp; troops w/d to Bataan Peninsula</a:t>
            </a:r>
          </a:p>
          <a:p>
            <a:pPr lvl="1"/>
            <a:r>
              <a:rPr lang="en-US" dirty="0" smtClean="0"/>
              <a:t>FDR feared Japanese attack Australia</a:t>
            </a:r>
          </a:p>
          <a:p>
            <a:pPr lvl="2"/>
            <a:r>
              <a:rPr lang="en-US" dirty="0" smtClean="0"/>
              <a:t>Ordered MacArthur to go set up Australia</a:t>
            </a:r>
          </a:p>
          <a:p>
            <a:pPr lvl="2"/>
            <a:r>
              <a:rPr lang="en-US" dirty="0" smtClean="0"/>
              <a:t>He does, but vows, “I shall return.”</a:t>
            </a:r>
          </a:p>
          <a:p>
            <a:r>
              <a:rPr lang="en-US" dirty="0" smtClean="0"/>
              <a:t>April 1942- </a:t>
            </a:r>
          </a:p>
          <a:p>
            <a:pPr lvl="1"/>
            <a:r>
              <a:rPr lang="en-US" dirty="0" smtClean="0"/>
              <a:t>70,000 Filipino &amp; US troops forced to surrender after MacArthur leaves</a:t>
            </a:r>
          </a:p>
          <a:p>
            <a:pPr lvl="2"/>
            <a:r>
              <a:rPr lang="en-US" dirty="0" smtClean="0"/>
              <a:t>Japanese march soldiers 60 miles to prison camp</a:t>
            </a:r>
          </a:p>
          <a:p>
            <a:pPr lvl="2"/>
            <a:r>
              <a:rPr lang="en-US" dirty="0" smtClean="0"/>
              <a:t>10,000+ die on the way from shootings, beating, beheadings,  or starvation</a:t>
            </a:r>
          </a:p>
          <a:p>
            <a:pPr lvl="2"/>
            <a:r>
              <a:rPr lang="en-US" dirty="0" smtClean="0"/>
              <a:t>Known as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Bataan Death March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2.bp.blogspot.com/-1Xkd5tUpvoI/TbLtyOKoRFI/AAAAAAAADTo/Q6r4Emquja8/s1600/MacArth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0"/>
            <a:ext cx="3886200" cy="4924105"/>
          </a:xfrm>
          <a:prstGeom prst="rect">
            <a:avLst/>
          </a:prstGeom>
          <a:noFill/>
        </p:spPr>
      </p:pic>
      <p:pic>
        <p:nvPicPr>
          <p:cNvPr id="6148" name="Picture 4" descr="http://upload.wikimedia.org/wikipedia/commons/thumb/c/c4/Anti-Japan2.png/180px-Anti-Japa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524000"/>
            <a:ext cx="3962400" cy="4953000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603892">
            <a:off x="6488946" y="-114373"/>
            <a:ext cx="25146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2)Bataan!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6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Turning the Tide…Battle of Midway</a:t>
            </a:r>
            <a:endParaRPr lang="en-US" dirty="0"/>
          </a:p>
        </p:txBody>
      </p:sp>
      <p:pic>
        <p:nvPicPr>
          <p:cNvPr id="5122" name="Picture 2" descr="http://caldwellscorner.com/blog/wp-content/uploads/2012/04/doolittl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447800"/>
            <a:ext cx="4362450" cy="2667000"/>
          </a:xfrm>
          <a:prstGeom prst="rect">
            <a:avLst/>
          </a:prstGeom>
          <a:noFill/>
        </p:spPr>
      </p:pic>
      <p:pic>
        <p:nvPicPr>
          <p:cNvPr id="5124" name="Picture 4" descr="http://www.nps.edu/About/Events/Midway/midway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114800"/>
            <a:ext cx="4438650" cy="2743200"/>
          </a:xfrm>
          <a:prstGeom prst="rect">
            <a:avLst/>
          </a:prstGeom>
          <a:noFill/>
        </p:spPr>
      </p:pic>
      <p:sp>
        <p:nvSpPr>
          <p:cNvPr id="13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4114800"/>
            <a:ext cx="4495800" cy="2743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May 1942-</a:t>
            </a:r>
          </a:p>
          <a:p>
            <a:pPr lvl="1"/>
            <a:r>
              <a:rPr lang="en-US" dirty="0" smtClean="0"/>
              <a:t>US Navy able to block Japanese advance on Australia</a:t>
            </a:r>
          </a:p>
          <a:p>
            <a:r>
              <a:rPr lang="en-US" dirty="0" smtClean="0"/>
              <a:t>June 1942-</a:t>
            </a:r>
          </a:p>
          <a:p>
            <a:pPr lvl="1"/>
            <a:r>
              <a:rPr lang="en-US" dirty="0" smtClean="0"/>
              <a:t>US Navy gains decisive victory over Japanese fleet threatening Hawaii</a:t>
            </a:r>
          </a:p>
          <a:p>
            <a:pPr lvl="2"/>
            <a:r>
              <a:rPr lang="en-US" dirty="0" smtClean="0"/>
              <a:t>Called the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 of Midway</a:t>
            </a:r>
          </a:p>
          <a:p>
            <a:r>
              <a:rPr lang="en-US" dirty="0" smtClean="0"/>
              <a:t>w/ Hawaii safe…</a:t>
            </a:r>
          </a:p>
          <a:p>
            <a:pPr lvl="1"/>
            <a:r>
              <a:rPr lang="en-US" dirty="0" smtClean="0"/>
              <a:t>Now Allies can go on the attack!</a:t>
            </a:r>
            <a:endParaRPr lang="en-US" dirty="0"/>
          </a:p>
        </p:txBody>
      </p:sp>
      <p:sp>
        <p:nvSpPr>
          <p:cNvPr id="14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495800" cy="2666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Despite fall of Philippines…</a:t>
            </a:r>
          </a:p>
          <a:p>
            <a:pPr lvl="1"/>
            <a:r>
              <a:rPr lang="en-US" dirty="0" smtClean="0"/>
              <a:t>Allies starting to turn the tide</a:t>
            </a:r>
          </a:p>
          <a:p>
            <a:r>
              <a:rPr lang="en-US" dirty="0" smtClean="0"/>
              <a:t>April 1942-</a:t>
            </a:r>
          </a:p>
          <a:p>
            <a:pPr lvl="1"/>
            <a:r>
              <a:rPr lang="en-US" dirty="0" smtClean="0"/>
              <a:t>Lt. Col. James Doolittle leads daring raid against Japanese cities</a:t>
            </a:r>
          </a:p>
          <a:p>
            <a:pPr lvl="1"/>
            <a:r>
              <a:rPr lang="en-US" dirty="0" smtClean="0"/>
              <a:t>Did little damage, but…</a:t>
            </a:r>
          </a:p>
          <a:p>
            <a:pPr lvl="2"/>
            <a:r>
              <a:rPr lang="en-US" dirty="0" smtClean="0"/>
              <a:t>Shocked Japanese &amp; raised Allied morale</a:t>
            </a:r>
            <a:endParaRPr lang="en-US" dirty="0"/>
          </a:p>
        </p:txBody>
      </p:sp>
      <p:sp>
        <p:nvSpPr>
          <p:cNvPr id="8" name="Explosion 1 7"/>
          <p:cNvSpPr/>
          <p:nvPr/>
        </p:nvSpPr>
        <p:spPr>
          <a:xfrm rot="603892">
            <a:off x="1993145" y="232780"/>
            <a:ext cx="25146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3) Midway Video Facts!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build="p"/>
      <p:bldP spid="14" grpId="0" build="p"/>
      <p:bldP spid="8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Allies Advance… Island Hopping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5029200" cy="51815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Adm. Chester Nimitz develops brilliant strategy to win back Pacific</a:t>
            </a:r>
          </a:p>
          <a:p>
            <a:pPr lvl="1"/>
            <a:r>
              <a:rPr lang="en-US" dirty="0" smtClean="0"/>
              <a:t>Instead of trying to retake all islands Japan took…</a:t>
            </a:r>
          </a:p>
          <a:p>
            <a:pPr lvl="1"/>
            <a:r>
              <a:rPr lang="en-US" dirty="0" smtClean="0"/>
              <a:t>Decided to take easy islands</a:t>
            </a:r>
          </a:p>
          <a:p>
            <a:pPr lvl="2"/>
            <a:r>
              <a:rPr lang="en-US" dirty="0" smtClean="0"/>
              <a:t>Use them as bases to stage further attacks</a:t>
            </a:r>
          </a:p>
          <a:p>
            <a:pPr lvl="2"/>
            <a:r>
              <a:rPr lang="en-US" dirty="0" smtClean="0"/>
              <a:t>Called…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Island Hopping</a:t>
            </a:r>
          </a:p>
          <a:p>
            <a:pPr lvl="2"/>
            <a:r>
              <a:rPr lang="en-US" dirty="0" smtClean="0"/>
              <a:t>Trying to get close enough to attack Japan itself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major victory like this was Island of Guadalcanal</a:t>
            </a:r>
          </a:p>
          <a:p>
            <a:pPr lvl="2"/>
            <a:r>
              <a:rPr lang="en-US" dirty="0" smtClean="0"/>
              <a:t>Kept moving island to island, finally return to Philippines in Oct. 1945</a:t>
            </a:r>
          </a:p>
          <a:p>
            <a:r>
              <a:rPr lang="en-US" dirty="0" smtClean="0"/>
              <a:t>The Philippine invasion lasted 6 months &amp; many battles</a:t>
            </a:r>
          </a:p>
          <a:p>
            <a:pPr lvl="1"/>
            <a:r>
              <a:rPr lang="en-US" dirty="0" smtClean="0"/>
              <a:t>Massive naval battle, Battle of Leyte Gulf</a:t>
            </a:r>
          </a:p>
          <a:p>
            <a:pPr lvl="2"/>
            <a:r>
              <a:rPr lang="en-US" dirty="0" smtClean="0"/>
              <a:t>Allies beat down Japanese fleet so bad… no longer a threat</a:t>
            </a:r>
          </a:p>
          <a:p>
            <a:r>
              <a:rPr lang="en-US" dirty="0" smtClean="0"/>
              <a:t>March 1945- </a:t>
            </a:r>
          </a:p>
          <a:p>
            <a:pPr lvl="1"/>
            <a:r>
              <a:rPr lang="en-US" dirty="0" smtClean="0"/>
              <a:t>MacArthur returns and leads ground troops to free Philippine capital</a:t>
            </a:r>
          </a:p>
          <a:p>
            <a:pPr lvl="1"/>
            <a:r>
              <a:rPr lang="en-US" dirty="0" smtClean="0"/>
              <a:t>Japanese lost, but…</a:t>
            </a:r>
          </a:p>
          <a:p>
            <a:pPr lvl="2"/>
            <a:r>
              <a:rPr lang="en-US" dirty="0" smtClean="0"/>
              <a:t>Increased their use of kamikaze tactics, suicide pilots </a:t>
            </a:r>
            <a:endParaRPr lang="en-US" dirty="0"/>
          </a:p>
        </p:txBody>
      </p:sp>
      <p:pic>
        <p:nvPicPr>
          <p:cNvPr id="12" name="Picture 11" descr="Picture1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74024" y="2514600"/>
            <a:ext cx="4469976" cy="33385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xplosion 1 5"/>
          <p:cNvSpPr/>
          <p:nvPr/>
        </p:nvSpPr>
        <p:spPr>
          <a:xfrm rot="603892">
            <a:off x="5017254" y="1272458"/>
            <a:ext cx="25146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4) Define Island Hopping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myhistorymuseum.org/WWII/images/map-iwo-ji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4648200" cy="4038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Jima &amp; Okinawa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2057400"/>
            <a:ext cx="42672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Early 1945-</a:t>
            </a:r>
          </a:p>
          <a:p>
            <a:pPr lvl="1"/>
            <a:r>
              <a:rPr lang="en-US" dirty="0" smtClean="0"/>
              <a:t>Allies begin bombing Japan</a:t>
            </a:r>
          </a:p>
          <a:p>
            <a:r>
              <a:rPr lang="en-US" dirty="0" smtClean="0"/>
              <a:t>To increase the frequency…</a:t>
            </a:r>
          </a:p>
          <a:p>
            <a:pPr lvl="1"/>
            <a:r>
              <a:rPr lang="en-US" dirty="0" smtClean="0"/>
              <a:t>Needed bases close to Japan</a:t>
            </a:r>
          </a:p>
          <a:p>
            <a:pPr lvl="1"/>
            <a:r>
              <a:rPr lang="en-US" dirty="0" smtClean="0"/>
              <a:t>Chose islands of Iwo Jima &amp; Okinawa</a:t>
            </a:r>
          </a:p>
          <a:p>
            <a:r>
              <a:rPr lang="en-US" dirty="0" smtClean="0"/>
              <a:t>Feb 1945- Marines invaded Iwo Jima</a:t>
            </a:r>
          </a:p>
          <a:p>
            <a:pPr lvl="1"/>
            <a:r>
              <a:rPr lang="en-US" dirty="0" smtClean="0"/>
              <a:t>Japanese fought even harder than b4</a:t>
            </a:r>
          </a:p>
          <a:p>
            <a:pPr lvl="1"/>
            <a:r>
              <a:rPr lang="en-US" dirty="0" smtClean="0"/>
              <a:t>23 Feb 1945- famous pix of Marines placing flag on Mount </a:t>
            </a:r>
            <a:r>
              <a:rPr lang="en-US" dirty="0" err="1" smtClean="0"/>
              <a:t>Surabachi</a:t>
            </a:r>
            <a:endParaRPr lang="en-US" dirty="0" smtClean="0"/>
          </a:p>
          <a:p>
            <a:pPr lvl="1"/>
            <a:r>
              <a:rPr lang="en-US" dirty="0" smtClean="0"/>
              <a:t>Signals victory of the island</a:t>
            </a:r>
          </a:p>
          <a:p>
            <a:r>
              <a:rPr lang="en-US" dirty="0" smtClean="0"/>
              <a:t>April 1945- Marines invade Okinawa</a:t>
            </a:r>
          </a:p>
          <a:p>
            <a:r>
              <a:rPr lang="en-US" dirty="0" smtClean="0"/>
              <a:t>In just 3 months…</a:t>
            </a:r>
          </a:p>
          <a:p>
            <a:pPr lvl="1"/>
            <a:r>
              <a:rPr lang="en-US" dirty="0" smtClean="0"/>
              <a:t>Marines had secured the 2 islands</a:t>
            </a:r>
          </a:p>
          <a:p>
            <a:pPr lvl="2"/>
            <a:r>
              <a:rPr lang="en-US" dirty="0" smtClean="0"/>
              <a:t>18,000+ Marines died taking just these 2 islands</a:t>
            </a:r>
          </a:p>
          <a:p>
            <a:pPr lvl="2"/>
            <a:r>
              <a:rPr lang="en-US" dirty="0" smtClean="0"/>
              <a:t>120,000 Japanese died defending them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32" name="Picture 8" descr="http://images.military.com/MemberImageUpload/t60/d569/569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414" y="-16106"/>
            <a:ext cx="9144000" cy="6874106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603892">
            <a:off x="6107947" y="739057"/>
            <a:ext cx="25146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) Where?</a:t>
            </a:r>
          </a:p>
          <a:p>
            <a:pPr algn="ctr"/>
            <a:r>
              <a:rPr lang="en-US" dirty="0" smtClean="0"/>
              <a:t>6) What?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New Type of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5562600" cy="5638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Allies plan invasion of Japan for Nov 1945</a:t>
            </a:r>
          </a:p>
          <a:p>
            <a:pPr lvl="1"/>
            <a:r>
              <a:rPr lang="en-US" dirty="0" smtClean="0"/>
              <a:t>After huge casualty count @ Iwo Jima &amp; Okinawa…</a:t>
            </a:r>
          </a:p>
          <a:p>
            <a:pPr lvl="2"/>
            <a:r>
              <a:rPr lang="en-US" dirty="0" smtClean="0"/>
              <a:t>US fear military invasion &amp; conquering of Japan will cost 200,000+ US lives!!!</a:t>
            </a:r>
          </a:p>
          <a:p>
            <a:pPr lvl="1"/>
            <a:r>
              <a:rPr lang="en-US" dirty="0" smtClean="0"/>
              <a:t>Got to be another way…</a:t>
            </a:r>
          </a:p>
          <a:p>
            <a:r>
              <a:rPr lang="en-US" dirty="0" smtClean="0"/>
              <a:t>1942- US began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Manhattan Project</a:t>
            </a:r>
          </a:p>
          <a:p>
            <a:pPr lvl="1"/>
            <a:r>
              <a:rPr lang="en-US" dirty="0" smtClean="0"/>
              <a:t>Top-secret program to build world’s 1</a:t>
            </a:r>
            <a:r>
              <a:rPr lang="en-US" baseline="30000" dirty="0" smtClean="0"/>
              <a:t>st</a:t>
            </a:r>
            <a:r>
              <a:rPr lang="en-US" dirty="0" smtClean="0"/>
              <a:t> atomic bomb</a:t>
            </a:r>
          </a:p>
          <a:p>
            <a:pPr lvl="1"/>
            <a:r>
              <a:rPr lang="en-US" dirty="0" smtClean="0"/>
              <a:t>Team led by Robert Oppenheimer &amp; Einstein</a:t>
            </a:r>
          </a:p>
          <a:p>
            <a:pPr lvl="1"/>
            <a:r>
              <a:rPr lang="en-US" dirty="0" smtClean="0"/>
              <a:t>After 3 years… finally successful</a:t>
            </a:r>
          </a:p>
          <a:p>
            <a:r>
              <a:rPr lang="en-US" dirty="0" smtClean="0"/>
              <a:t>President Truman warned Japan if they didn’t surrender… faced “prompt and utter  destruction”</a:t>
            </a:r>
          </a:p>
          <a:p>
            <a:pPr lvl="1"/>
            <a:r>
              <a:rPr lang="en-US" dirty="0" smtClean="0"/>
              <a:t>Japan didn’t know what they meant… and refused</a:t>
            </a:r>
          </a:p>
          <a:p>
            <a:r>
              <a:rPr lang="en-US" dirty="0" smtClean="0"/>
              <a:t>6 Aug 1945-</a:t>
            </a:r>
          </a:p>
          <a:p>
            <a:pPr lvl="1"/>
            <a:r>
              <a:rPr lang="en-US" dirty="0" smtClean="0"/>
              <a:t>Enola Gay drops atomic bomb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Little Boy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dirty="0" smtClean="0"/>
              <a:t>on Hiroshima (Japanese city)</a:t>
            </a:r>
          </a:p>
          <a:p>
            <a:pPr lvl="2"/>
            <a:r>
              <a:rPr lang="en-US" dirty="0" smtClean="0"/>
              <a:t>Explosion killed 70,000 immediately</a:t>
            </a:r>
          </a:p>
          <a:p>
            <a:pPr lvl="2"/>
            <a:r>
              <a:rPr lang="en-US" dirty="0" smtClean="0"/>
              <a:t>Turned 5 square miles into wasteland</a:t>
            </a:r>
          </a:p>
          <a:p>
            <a:pPr lvl="2"/>
            <a:r>
              <a:rPr lang="en-US" dirty="0" smtClean="0"/>
              <a:t>Not to mention unknown aftereffects!!!</a:t>
            </a:r>
          </a:p>
          <a:p>
            <a:pPr lvl="1"/>
            <a:r>
              <a:rPr lang="en-US" dirty="0" smtClean="0"/>
              <a:t>Japanese still refuse to surrender</a:t>
            </a:r>
          </a:p>
          <a:p>
            <a:r>
              <a:rPr lang="en-US" dirty="0" smtClean="0"/>
              <a:t>9 Aug 1945-</a:t>
            </a:r>
          </a:p>
          <a:p>
            <a:pPr lvl="1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“Fat Man” </a:t>
            </a:r>
            <a:r>
              <a:rPr lang="en-US" dirty="0" smtClean="0"/>
              <a:t>dropped on Nagasaki</a:t>
            </a:r>
          </a:p>
          <a:p>
            <a:pPr lvl="2"/>
            <a:r>
              <a:rPr lang="en-US" dirty="0" smtClean="0"/>
              <a:t>Killed another 40,000</a:t>
            </a:r>
          </a:p>
          <a:p>
            <a:r>
              <a:rPr lang="en-US" dirty="0" smtClean="0"/>
              <a:t>Japanese surrender on August 14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2 Sept 1945- meet for formal signing of documents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V-J Day</a:t>
            </a:r>
            <a:r>
              <a:rPr lang="en-US" dirty="0" smtClean="0"/>
              <a:t>!!! WW2 was officially over!!!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www.esuhistoryprof.com/Atomic%20Bomb%20Cartoo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143000"/>
            <a:ext cx="3429000" cy="5410200"/>
          </a:xfrm>
          <a:prstGeom prst="rect">
            <a:avLst/>
          </a:prstGeom>
          <a:noFill/>
        </p:spPr>
      </p:pic>
      <p:sp>
        <p:nvSpPr>
          <p:cNvPr id="14" name="Explosion 1 13"/>
          <p:cNvSpPr/>
          <p:nvPr/>
        </p:nvSpPr>
        <p:spPr>
          <a:xfrm rot="603892">
            <a:off x="6138298" y="205657"/>
            <a:ext cx="25146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) JAWS!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-27215"/>
            <a:ext cx="9144000" cy="6858000"/>
            <a:chOff x="0" y="0"/>
            <a:chExt cx="9144000" cy="685800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9144000" cy="6858000"/>
              <a:chOff x="0" y="6858000"/>
              <a:chExt cx="9144000" cy="6858000"/>
            </a:xfrm>
          </p:grpSpPr>
          <p:pic>
            <p:nvPicPr>
              <p:cNvPr id="3080" name="Picture 8" descr="http://upload.wikimedia.org/wikipedia/en/thumb/9/95/Legendary_kiss_V%E2%80%93J_day_in_Times_Square_Alfred_Eisenstaedt.jpg/250px-Legendary_kiss_V%E2%80%93J_day_in_Times_Square_Alfred_Eisenstaedt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286000" y="6858000"/>
                <a:ext cx="4572000" cy="6839714"/>
              </a:xfrm>
              <a:prstGeom prst="rect">
                <a:avLst/>
              </a:prstGeom>
              <a:noFill/>
            </p:spPr>
          </p:pic>
          <p:pic>
            <p:nvPicPr>
              <p:cNvPr id="3082" name="Picture 10" descr="http://www.skylighters.org/vjday/sd1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0" y="6858001"/>
                <a:ext cx="3200400" cy="3573174"/>
              </a:xfrm>
              <a:prstGeom prst="rect">
                <a:avLst/>
              </a:prstGeom>
              <a:noFill/>
            </p:spPr>
          </p:pic>
          <p:pic>
            <p:nvPicPr>
              <p:cNvPr id="3084" name="Picture 12" descr="http://www.pbs.org/thewar/images/objects/large/S3470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564554" y="10896600"/>
                <a:ext cx="3579446" cy="2819400"/>
              </a:xfrm>
              <a:prstGeom prst="rect">
                <a:avLst/>
              </a:prstGeom>
              <a:noFill/>
            </p:spPr>
          </p:pic>
          <p:pic>
            <p:nvPicPr>
              <p:cNvPr id="3086" name="Picture 14" descr="http://t0.gstatic.com/images?q=tbn:ANd9GcQWHhMXr0hydzuhfOA6Sy56M0pucnQS5WODekV0tUtk96saXFlHKA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791200" y="6858000"/>
                <a:ext cx="3352800" cy="4038600"/>
              </a:xfrm>
              <a:prstGeom prst="rect">
                <a:avLst/>
              </a:prstGeom>
              <a:noFill/>
            </p:spPr>
          </p:pic>
          <p:pic>
            <p:nvPicPr>
              <p:cNvPr id="3088" name="Picture 16" descr="http://blog.militaryauthority.com/Portals/163628/images/VJ-Day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" y="10363200"/>
                <a:ext cx="4354286" cy="3352800"/>
              </a:xfrm>
              <a:prstGeom prst="rect">
                <a:avLst/>
              </a:prstGeom>
              <a:noFill/>
            </p:spPr>
          </p:pic>
        </p:grpSp>
        <p:sp>
          <p:nvSpPr>
            <p:cNvPr id="11" name="Explosion 1 10"/>
            <p:cNvSpPr/>
            <p:nvPr/>
          </p:nvSpPr>
          <p:spPr>
            <a:xfrm rot="603892">
              <a:off x="2426454" y="205657"/>
              <a:ext cx="2514600" cy="182880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  <a:r>
                <a:rPr lang="en-US" dirty="0" smtClean="0"/>
                <a:t>) What would U Do?</a:t>
              </a:r>
              <a:endParaRPr lang="en-US" dirty="0"/>
            </a:p>
          </p:txBody>
        </p:sp>
      </p:grp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1142" y="-1115017"/>
            <a:ext cx="6908800" cy="9144000"/>
          </a:xfrm>
        </p:spPr>
      </p:pic>
      <p:sp>
        <p:nvSpPr>
          <p:cNvPr id="6" name="Explosion 1 5"/>
          <p:cNvSpPr/>
          <p:nvPr/>
        </p:nvSpPr>
        <p:spPr>
          <a:xfrm rot="603892">
            <a:off x="6693654" y="5082457"/>
            <a:ext cx="25146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9-18 </a:t>
            </a:r>
            <a:r>
              <a:rPr lang="en-US" dirty="0" smtClean="0"/>
              <a:t>U Decide!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08792"/>
      </p:ext>
    </p:extLst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1625</TotalTime>
  <Words>693</Words>
  <Application>Microsoft Office PowerPoint</Application>
  <PresentationFormat>On-screen Show (4:3)</PresentationFormat>
  <Paragraphs>115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Constantia</vt:lpstr>
      <vt:lpstr>Wingdings 2</vt:lpstr>
      <vt:lpstr>Flow</vt:lpstr>
      <vt:lpstr>Warm-Up: Spiral Review-</vt:lpstr>
      <vt:lpstr>World War II (1939-1945)</vt:lpstr>
      <vt:lpstr>The Philippines</vt:lpstr>
      <vt:lpstr>Turning the Tide…Battle of Midway</vt:lpstr>
      <vt:lpstr>Allies Advance… Island Hopping</vt:lpstr>
      <vt:lpstr>Two Jima &amp; Okinawa</vt:lpstr>
      <vt:lpstr>New Type of Warfare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 (1939-1945)</dc:title>
  <dc:creator>kristopher.wazaney</dc:creator>
  <cp:lastModifiedBy>Wazaney, Kristopher J.</cp:lastModifiedBy>
  <cp:revision>45</cp:revision>
  <dcterms:created xsi:type="dcterms:W3CDTF">2013-05-13T15:40:12Z</dcterms:created>
  <dcterms:modified xsi:type="dcterms:W3CDTF">2016-04-05T20:06:02Z</dcterms:modified>
</cp:coreProperties>
</file>