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5536-AD9E-4276-8B52-6AE9968C2A9F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9E07-86A0-426E-AE5E-72338912D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94AA4-9862-41AD-917B-6AF695D46078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D1C50-AD31-4525-8282-4749AF085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Interment Camps</a:t>
            </a:r>
            <a:r>
              <a:rPr lang="en-US" baseline="0" dirty="0" smtClean="0"/>
              <a:t> 3:52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4EA33E-BDBC-45B7-9D07-32FFC035AA7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newsflash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wV3iVvDFpaM&amp;list=PL88A5FD1E1EDC5B5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81254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events ended the war in Europe. What about Japan?</a:t>
            </a:r>
          </a:p>
          <a:p>
            <a:endParaRPr lang="en-US" sz="3600" dirty="0"/>
          </a:p>
          <a:p>
            <a:r>
              <a:rPr lang="en-US" sz="3600" dirty="0" smtClean="0"/>
              <a:t>Would you drop the bomb? Why? (Discuss with partner when instructed)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104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1 4"/>
          <p:cNvSpPr/>
          <p:nvPr/>
        </p:nvSpPr>
        <p:spPr>
          <a:xfrm rot="463807">
            <a:off x="6343570" y="457673"/>
            <a:ext cx="2379559" cy="15758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 (1939-1945)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10-13 Impact of the War on the Home Front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Production Ends the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770501"/>
            <a:ext cx="4572000" cy="50874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Huge impact on US lives</a:t>
            </a:r>
          </a:p>
          <a:p>
            <a:pPr lvl="1"/>
            <a:r>
              <a:rPr lang="en-US" dirty="0" smtClean="0"/>
              <a:t>15 million men &amp; women served</a:t>
            </a:r>
          </a:p>
          <a:p>
            <a:pPr lvl="2"/>
            <a:r>
              <a:rPr lang="en-US" dirty="0" smtClean="0"/>
              <a:t>All races, creeds, colors, religions, etc.</a:t>
            </a:r>
          </a:p>
          <a:p>
            <a:r>
              <a:rPr lang="en-US" dirty="0" smtClean="0"/>
              <a:t>To ensure victory…</a:t>
            </a:r>
          </a:p>
          <a:p>
            <a:pPr lvl="1"/>
            <a:r>
              <a:rPr lang="en-US" dirty="0" smtClean="0"/>
              <a:t>Economy &amp; industry built to support war effort</a:t>
            </a:r>
          </a:p>
          <a:p>
            <a:pPr lvl="1"/>
            <a:r>
              <a:rPr lang="en-US" dirty="0" smtClean="0"/>
              <a:t>Allies needed planes, tanks, guns, ammo, parachutes, etc.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Production Board </a:t>
            </a:r>
            <a:r>
              <a:rPr lang="en-US" dirty="0" smtClean="0"/>
              <a:t>made sure factories churned out as many as possible</a:t>
            </a:r>
          </a:p>
          <a:p>
            <a:pPr lvl="1"/>
            <a:r>
              <a:rPr lang="en-US" dirty="0" smtClean="0"/>
              <a:t>Huge need provided all the jobs for the out-of-work Americans</a:t>
            </a:r>
          </a:p>
          <a:p>
            <a:pPr lvl="2"/>
            <a:r>
              <a:rPr lang="en-US" dirty="0" smtClean="0"/>
              <a:t>Unemployment completely disappeared</a:t>
            </a:r>
          </a:p>
          <a:p>
            <a:pPr lvl="1"/>
            <a:r>
              <a:rPr lang="en-US" dirty="0" smtClean="0"/>
              <a:t>Profits sky-rocketed as US companies sold war supplies to the Allies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“defense boom” </a:t>
            </a:r>
            <a:r>
              <a:rPr lang="en-US" dirty="0" smtClean="0"/>
              <a:t>ended the…</a:t>
            </a:r>
            <a:endParaRPr lang="en-US" dirty="0"/>
          </a:p>
        </p:txBody>
      </p:sp>
      <p:pic>
        <p:nvPicPr>
          <p:cNvPr id="7" name="Picture 2" descr="http://www.greatdreams.com/war/WWII-propagan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731928" cy="4972773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535658">
            <a:off x="4603810" y="4921649"/>
            <a:ext cx="26670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War ended what?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21414213">
            <a:off x="4621504" y="299241"/>
            <a:ext cx="26670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2)Who kept factories working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Workforce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295401"/>
            <a:ext cx="502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w/ men fighting overseas…</a:t>
            </a:r>
          </a:p>
          <a:p>
            <a:pPr lvl="1"/>
            <a:r>
              <a:rPr lang="en-US" dirty="0" smtClean="0"/>
              <a:t>Women had to step into the workforce </a:t>
            </a:r>
          </a:p>
          <a:p>
            <a:pPr lvl="1"/>
            <a:r>
              <a:rPr lang="en-US" dirty="0" smtClean="0"/>
              <a:t>By ‘45, women made up 40% of workforce!</a:t>
            </a:r>
          </a:p>
          <a:p>
            <a:pPr lvl="2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“Rosie the Riveter”</a:t>
            </a:r>
          </a:p>
          <a:p>
            <a:pPr lvl="1"/>
            <a:r>
              <a:rPr lang="en-US" dirty="0" smtClean="0"/>
              <a:t>Good place and time for women to prove their equality</a:t>
            </a:r>
          </a:p>
          <a:p>
            <a:pPr lvl="1"/>
            <a:r>
              <a:rPr lang="en-US" dirty="0" smtClean="0"/>
              <a:t>Same for minorities!!!</a:t>
            </a:r>
          </a:p>
          <a:p>
            <a:r>
              <a:rPr lang="en-US" dirty="0" smtClean="0"/>
              <a:t>New jobs aided in large-scale migration to west coast </a:t>
            </a:r>
          </a:p>
          <a:p>
            <a:pPr lvl="1"/>
            <a:r>
              <a:rPr lang="en-US" dirty="0" smtClean="0"/>
              <a:t>War manufacturing factories could ship products easier to Pacific from there</a:t>
            </a:r>
          </a:p>
          <a:p>
            <a:r>
              <a:rPr lang="en-US" dirty="0" smtClean="0"/>
              <a:t>Same for east coast factories</a:t>
            </a:r>
          </a:p>
          <a:p>
            <a:pPr lvl="1"/>
            <a:r>
              <a:rPr lang="en-US" dirty="0" smtClean="0"/>
              <a:t>Sending goods to Europe</a:t>
            </a:r>
          </a:p>
          <a:p>
            <a:r>
              <a:rPr lang="en-US" dirty="0" smtClean="0"/>
              <a:t>Some 46,000 Native Americans left their reservations to assist in war effort as well</a:t>
            </a:r>
            <a:endParaRPr lang="en-US" dirty="0"/>
          </a:p>
        </p:txBody>
      </p:sp>
      <p:pic>
        <p:nvPicPr>
          <p:cNvPr id="5" name="Picture 2" descr="http://charlespaolino.files.wordpress.com/2010/03/rosi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3962400" cy="5283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>
            <a:off x="304800" y="4495800"/>
            <a:ext cx="2209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4)Who is this on the poster?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800600" cy="548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b/c military needed so many materials…</a:t>
            </a:r>
          </a:p>
          <a:p>
            <a:pPr lvl="1"/>
            <a:r>
              <a:rPr lang="en-US" dirty="0" smtClean="0"/>
              <a:t>Americans were asked to…</a:t>
            </a:r>
          </a:p>
          <a:p>
            <a:pPr lvl="2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with less, so they’ll have more”</a:t>
            </a:r>
          </a:p>
          <a:p>
            <a:r>
              <a:rPr lang="en-US" dirty="0" smtClean="0"/>
              <a:t>Americans were asked to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</a:t>
            </a:r>
            <a:r>
              <a:rPr lang="en-US" dirty="0" smtClean="0"/>
              <a:t> certain goods and materials</a:t>
            </a:r>
          </a:p>
          <a:p>
            <a:pPr lvl="1"/>
            <a:r>
              <a:rPr lang="en-US" dirty="0" smtClean="0"/>
              <a:t>System in which families were allowed to have of fixed amounts of certain goods each month</a:t>
            </a:r>
          </a:p>
          <a:p>
            <a:pPr lvl="1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 Books</a:t>
            </a:r>
          </a:p>
          <a:p>
            <a:r>
              <a:rPr lang="en-US" dirty="0" smtClean="0"/>
              <a:t>Other ways we conserved</a:t>
            </a:r>
          </a:p>
          <a:p>
            <a:pPr lvl="1"/>
            <a:r>
              <a:rPr lang="en-US" dirty="0" smtClean="0"/>
              <a:t>Auto manufacturers did not produce any cars b/t 1940-1945</a:t>
            </a:r>
          </a:p>
          <a:p>
            <a:pPr lvl="2"/>
            <a:r>
              <a:rPr lang="en-US" dirty="0" smtClean="0"/>
              <a:t>Use steel, gas, &amp; rubber from tires for military needs</a:t>
            </a:r>
          </a:p>
          <a:p>
            <a:pPr lvl="2"/>
            <a:r>
              <a:rPr lang="en-US" dirty="0" smtClean="0"/>
              <a:t>Tanks jeeps, planes, tires, gas, etc.</a:t>
            </a:r>
          </a:p>
        </p:txBody>
      </p:sp>
      <p:pic>
        <p:nvPicPr>
          <p:cNvPr id="6" name="Picture 2" descr="http://www.woodlawnhs.org/whsstaff/helbig/american%20history/wwii%20posters/rationin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938526" cy="52578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95242">
            <a:off x="6137260" y="410568"/>
            <a:ext cx="26670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5)Americans asked to do what?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458200" cy="914400"/>
          </a:xfrm>
        </p:spPr>
        <p:txBody>
          <a:bodyPr/>
          <a:lstStyle/>
          <a:p>
            <a:r>
              <a:rPr lang="en-US" dirty="0" smtClean="0"/>
              <a:t>Internment of Japanese-Americans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71600"/>
            <a:ext cx="4488656" cy="5486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War also raised level of fear for Americans</a:t>
            </a:r>
          </a:p>
          <a:p>
            <a:pPr lvl="1"/>
            <a:r>
              <a:rPr lang="en-US" dirty="0" smtClean="0"/>
              <a:t>Attack on Pearl Harbor  made clear oceans no longer shield USA</a:t>
            </a:r>
          </a:p>
          <a:p>
            <a:pPr lvl="1"/>
            <a:r>
              <a:rPr lang="en-US" dirty="0" smtClean="0"/>
              <a:t>Fear greatest on West Coast</a:t>
            </a:r>
          </a:p>
          <a:p>
            <a:pPr lvl="2"/>
            <a:r>
              <a:rPr lang="en-US" dirty="0" smtClean="0"/>
              <a:t>Why???</a:t>
            </a:r>
          </a:p>
          <a:p>
            <a:r>
              <a:rPr lang="en-US" dirty="0" smtClean="0"/>
              <a:t>Made people view Japanese-Americans  w/ suspicion</a:t>
            </a:r>
          </a:p>
          <a:p>
            <a:pPr lvl="1"/>
            <a:r>
              <a:rPr lang="en-US" dirty="0" smtClean="0"/>
              <a:t>Many believed they were a security threat</a:t>
            </a:r>
          </a:p>
          <a:p>
            <a:r>
              <a:rPr lang="en-US" dirty="0" smtClean="0"/>
              <a:t>FDR responded by ordering all Japanese and Japanese-Americans be moved inland to internment camps</a:t>
            </a:r>
          </a:p>
          <a:p>
            <a:pPr lvl="1"/>
            <a:r>
              <a:rPr lang="en-US" dirty="0" smtClean="0"/>
              <a:t>What!?!</a:t>
            </a:r>
          </a:p>
          <a:p>
            <a:pPr lvl="1"/>
            <a:r>
              <a:rPr lang="en-US" dirty="0" smtClean="0"/>
              <a:t>110,000 were rounded up, &amp; forced to leave everything!!!</a:t>
            </a:r>
          </a:p>
          <a:p>
            <a:pPr lvl="1"/>
            <a:r>
              <a:rPr lang="en-US" dirty="0" smtClean="0"/>
              <a:t>Placed in camps… sound familiar???</a:t>
            </a:r>
          </a:p>
          <a:p>
            <a:pPr lvl="1"/>
            <a:r>
              <a:rPr lang="en-US" dirty="0" smtClean="0"/>
              <a:t>67% were born in USA!!!</a:t>
            </a:r>
          </a:p>
          <a:p>
            <a:pPr lvl="2"/>
            <a:r>
              <a:rPr lang="en-US" dirty="0" smtClean="0"/>
              <a:t>Fears about them were ridiculous</a:t>
            </a:r>
          </a:p>
          <a:p>
            <a:pPr lvl="2"/>
            <a:r>
              <a:rPr lang="en-US" dirty="0" smtClean="0"/>
              <a:t>33,000 volunteered for military service, but…</a:t>
            </a:r>
          </a:p>
          <a:p>
            <a:pPr lvl="2"/>
            <a:r>
              <a:rPr lang="en-US" dirty="0" smtClean="0"/>
              <a:t>Even they were segregated</a:t>
            </a:r>
          </a:p>
          <a:p>
            <a:pPr lvl="3"/>
            <a:r>
              <a:rPr lang="en-US" dirty="0" smtClean="0"/>
              <a:t>Kept in All-Japanese units</a:t>
            </a:r>
          </a:p>
          <a:p>
            <a:pPr lvl="3"/>
            <a:r>
              <a:rPr lang="en-US" dirty="0" smtClean="0"/>
              <a:t>442</a:t>
            </a:r>
            <a:r>
              <a:rPr lang="en-US" baseline="30000" dirty="0" smtClean="0"/>
              <a:t>nd</a:t>
            </a:r>
            <a:r>
              <a:rPr lang="en-US" dirty="0" smtClean="0"/>
              <a:t>  and 100</a:t>
            </a:r>
            <a:r>
              <a:rPr lang="en-US" baseline="30000" dirty="0" smtClean="0"/>
              <a:t>th</a:t>
            </a:r>
            <a:r>
              <a:rPr lang="en-US" dirty="0" smtClean="0"/>
              <a:t> Infantry fought in Europe</a:t>
            </a:r>
          </a:p>
          <a:p>
            <a:pPr lvl="3"/>
            <a:r>
              <a:rPr lang="en-US" dirty="0" smtClean="0"/>
              <a:t>Among most decorated units in the war!!!</a:t>
            </a:r>
          </a:p>
          <a:p>
            <a:endParaRPr lang="en-US" dirty="0"/>
          </a:p>
        </p:txBody>
      </p:sp>
      <p:pic>
        <p:nvPicPr>
          <p:cNvPr id="2050" name="Picture 2" descr="http://b.vimeocdn.com/ts/193/972/193972129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62450" cy="2914650"/>
          </a:xfrm>
          <a:prstGeom prst="rect">
            <a:avLst/>
          </a:prstGeom>
          <a:noFill/>
        </p:spPr>
      </p:pic>
      <p:pic>
        <p:nvPicPr>
          <p:cNvPr id="2052" name="Picture 4" descr="http://publicintelligence.net/wp-content/uploads/2012/01/internment-camps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91000"/>
            <a:ext cx="3299962" cy="2514600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21207184">
            <a:off x="2569714" y="3708094"/>
            <a:ext cx="2982699" cy="24740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Interment camps… kind of sounds like…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611620">
            <a:off x="6040571" y="249137"/>
            <a:ext cx="29718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Why more fear on the west coast?</a:t>
            </a:r>
            <a:endParaRPr lang="en-US" dirty="0"/>
          </a:p>
        </p:txBody>
      </p:sp>
      <p:pic>
        <p:nvPicPr>
          <p:cNvPr id="2054" name="Picture 6" descr="http://www.lib.washington.edu/subject/Canada/internment/images/japannot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48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Effect on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800600" cy="6172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war in NC</a:t>
            </a:r>
          </a:p>
          <a:p>
            <a:pPr lvl="1"/>
            <a:r>
              <a:rPr lang="en-US" dirty="0" smtClean="0"/>
              <a:t>Waters off Cape Hatteras called Torpedo Junction b/c of all German U-Boat activity</a:t>
            </a:r>
          </a:p>
          <a:p>
            <a:r>
              <a:rPr lang="en-US" dirty="0" smtClean="0"/>
              <a:t>Tar Heels in the Armed Forces</a:t>
            </a:r>
          </a:p>
          <a:p>
            <a:pPr lvl="1"/>
            <a:r>
              <a:rPr lang="en-US" dirty="0" smtClean="0"/>
              <a:t>350,000+ Tar Heels served in military</a:t>
            </a:r>
          </a:p>
          <a:p>
            <a:pPr lvl="2"/>
            <a:r>
              <a:rPr lang="en-US" dirty="0" smtClean="0"/>
              <a:t>Army, Navy, Marines</a:t>
            </a:r>
          </a:p>
          <a:p>
            <a:pPr lvl="2"/>
            <a:r>
              <a:rPr lang="en-US" dirty="0" smtClean="0"/>
              <a:t>Women’s Army Corp</a:t>
            </a:r>
          </a:p>
          <a:p>
            <a:pPr lvl="3"/>
            <a:r>
              <a:rPr lang="en-US" dirty="0" smtClean="0"/>
              <a:t>Support Staff</a:t>
            </a:r>
          </a:p>
          <a:p>
            <a:pPr lvl="2"/>
            <a:r>
              <a:rPr lang="en-US" dirty="0" smtClean="0"/>
              <a:t>Nurses &amp; Doctors too</a:t>
            </a:r>
          </a:p>
          <a:p>
            <a:r>
              <a:rPr lang="en-US" dirty="0" smtClean="0"/>
              <a:t>NC’s Training Bases</a:t>
            </a:r>
          </a:p>
          <a:p>
            <a:pPr lvl="1"/>
            <a:r>
              <a:rPr lang="en-US" dirty="0" smtClean="0"/>
              <a:t>22+ bases state-wide</a:t>
            </a:r>
          </a:p>
          <a:p>
            <a:pPr lvl="2"/>
            <a:r>
              <a:rPr lang="en-US" dirty="0" smtClean="0"/>
              <a:t>Training, Depots, Launching Points</a:t>
            </a:r>
          </a:p>
          <a:p>
            <a:pPr lvl="2"/>
            <a:r>
              <a:rPr lang="en-US" dirty="0" smtClean="0"/>
              <a:t>By end, more soldiers trained at NC bases than anywhere else!</a:t>
            </a:r>
          </a:p>
          <a:p>
            <a:r>
              <a:rPr lang="en-US" dirty="0" smtClean="0"/>
              <a:t>NC’s War Industries</a:t>
            </a:r>
          </a:p>
          <a:p>
            <a:pPr lvl="1"/>
            <a:r>
              <a:rPr lang="en-US" smtClean="0"/>
              <a:t>Defense boom </a:t>
            </a:r>
            <a:r>
              <a:rPr lang="en-US" dirty="0" smtClean="0"/>
              <a:t>hit NC too!</a:t>
            </a:r>
          </a:p>
          <a:p>
            <a:pPr lvl="1"/>
            <a:r>
              <a:rPr lang="en-US" dirty="0" smtClean="0"/>
              <a:t>2 billion in federal contracts</a:t>
            </a:r>
          </a:p>
          <a:p>
            <a:pPr lvl="2"/>
            <a:r>
              <a:rPr lang="en-US" dirty="0" smtClean="0"/>
              <a:t>Shipyards to make destroyers, minesweeper, sub chasers, etc</a:t>
            </a:r>
          </a:p>
          <a:p>
            <a:pPr lvl="2"/>
            <a:r>
              <a:rPr lang="en-US" dirty="0" smtClean="0"/>
              <a:t>NC textiles made everything from sheets to parachutes</a:t>
            </a:r>
          </a:p>
          <a:p>
            <a:pPr lvl="2"/>
            <a:r>
              <a:rPr lang="en-US" dirty="0" smtClean="0"/>
              <a:t>Factories switched from making peace-time goods to war goods</a:t>
            </a:r>
          </a:p>
          <a:p>
            <a:pPr lvl="2"/>
            <a:r>
              <a:rPr lang="en-US" dirty="0" smtClean="0"/>
              <a:t>Farmers grew as much as possible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Bonds</a:t>
            </a:r>
          </a:p>
          <a:p>
            <a:pPr lvl="1"/>
            <a:r>
              <a:rPr lang="en-US" dirty="0" smtClean="0"/>
              <a:t>Like everyone else, Tar Heels bought these</a:t>
            </a:r>
          </a:p>
          <a:p>
            <a:pPr lvl="1"/>
            <a:r>
              <a:rPr lang="en-US" dirty="0" smtClean="0"/>
              <a:t>Essentially loans to </a:t>
            </a:r>
            <a:r>
              <a:rPr lang="en-US" dirty="0" err="1" smtClean="0"/>
              <a:t>gov’t</a:t>
            </a:r>
            <a:r>
              <a:rPr lang="en-US" dirty="0" smtClean="0"/>
              <a:t> to be paid back w/ interest</a:t>
            </a:r>
          </a:p>
          <a:p>
            <a:r>
              <a:rPr lang="en-US" dirty="0" smtClean="0"/>
              <a:t>NC’s Future</a:t>
            </a:r>
          </a:p>
          <a:p>
            <a:pPr lvl="1"/>
            <a:r>
              <a:rPr lang="en-US" dirty="0" smtClean="0"/>
              <a:t>Many reforms made after war</a:t>
            </a:r>
          </a:p>
          <a:p>
            <a:pPr lvl="1"/>
            <a:r>
              <a:rPr lang="en-US" dirty="0" smtClean="0"/>
              <a:t>Saw what women and minorities could do</a:t>
            </a:r>
          </a:p>
          <a:p>
            <a:pPr lvl="1"/>
            <a:r>
              <a:rPr lang="en-US" dirty="0" smtClean="0"/>
              <a:t>Given many more opportunities!</a:t>
            </a:r>
            <a:endParaRPr lang="en-US" dirty="0"/>
          </a:p>
        </p:txBody>
      </p:sp>
      <p:pic>
        <p:nvPicPr>
          <p:cNvPr id="1026" name="Picture 2" descr="http://images3.wikia.nocookie.net/__cb20120726073436/deadliestfiction/images/8/8e/U.S._Army_WW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2133600"/>
            <a:ext cx="4210050" cy="3305175"/>
          </a:xfrm>
          <a:prstGeom prst="rect">
            <a:avLst/>
          </a:prstGeom>
          <a:noFill/>
        </p:spPr>
      </p:pic>
      <p:pic>
        <p:nvPicPr>
          <p:cNvPr id="6" name="Picture 2" descr="http://www.toptenz.net/wp-content/uploads/2011/12/Unclesamwantyou-52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14107"/>
            <a:ext cx="4267200" cy="5743893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1154091">
            <a:off x="5880152" y="573130"/>
            <a:ext cx="3124200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How did the war effect N.C?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3276600" cy="4572000"/>
          </a:xfrm>
        </p:spPr>
        <p:txBody>
          <a:bodyPr/>
          <a:lstStyle/>
          <a:p>
            <a:r>
              <a:rPr lang="en-US" dirty="0" smtClean="0"/>
              <a:t>How did the war affect those who did not enlist in the military?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21154091">
            <a:off x="5811813" y="433261"/>
            <a:ext cx="2092373" cy="16328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Exit Ticket</a:t>
            </a:r>
            <a:endParaRPr lang="en-US" dirty="0"/>
          </a:p>
        </p:txBody>
      </p:sp>
      <p:pic>
        <p:nvPicPr>
          <p:cNvPr id="1026" name="Picture 2" descr="http://eandt.theiet.org/magazine/2013/10/images/640_bristol-liverp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2370740"/>
            <a:ext cx="4191000" cy="27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22520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1375</TotalTime>
  <Words>688</Words>
  <Application>Microsoft Office PowerPoint</Application>
  <PresentationFormat>On-screen Show (4:3)</PresentationFormat>
  <Paragraphs>104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Warm Up!</vt:lpstr>
      <vt:lpstr>World War II (1939-1945)</vt:lpstr>
      <vt:lpstr>Wartime Production Ends the Depression</vt:lpstr>
      <vt:lpstr>Changes in the Workforce</vt:lpstr>
      <vt:lpstr>Wartime Restrictions</vt:lpstr>
      <vt:lpstr>Internment of Japanese-Americans</vt:lpstr>
      <vt:lpstr>Effect on North Carolina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kristopher.wazaney</dc:creator>
  <cp:lastModifiedBy>Wazaney, Kristopher J.</cp:lastModifiedBy>
  <cp:revision>38</cp:revision>
  <dcterms:created xsi:type="dcterms:W3CDTF">2013-05-14T19:25:19Z</dcterms:created>
  <dcterms:modified xsi:type="dcterms:W3CDTF">2016-04-07T12:43:19Z</dcterms:modified>
</cp:coreProperties>
</file>