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>
      <p:cViewPr varScale="1">
        <p:scale>
          <a:sx n="66" d="100"/>
          <a:sy n="66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2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0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2"/>
        </a:buClr>
        <a:buSzPct val="75000"/>
        <a:buFont typeface="Wingdings 2"/>
        <a:buChar char="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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2"/>
        </a:buClr>
        <a:buFontTx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C.C.R Stations activity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10-2</a:t>
            </a:r>
            <a:r>
              <a:rPr lang="en-US" dirty="0" smtClean="0"/>
              <a:t> </a:t>
            </a:r>
            <a:r>
              <a:rPr lang="en-US" sz="3200" dirty="0" smtClean="0"/>
              <a:t>The Roaring Twenties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68552"/>
          </a:xfrm>
        </p:spPr>
        <p:txBody>
          <a:bodyPr/>
          <a:lstStyle/>
          <a:p>
            <a:r>
              <a:rPr lang="en-US" dirty="0" smtClean="0"/>
              <a:t>What event in the 1920’s led to discrimination against immigrants based on their political views?</a:t>
            </a:r>
            <a:endParaRPr lang="en-US" dirty="0"/>
          </a:p>
        </p:txBody>
      </p:sp>
      <p:pic>
        <p:nvPicPr>
          <p:cNvPr id="2052" name="Picture 4" descr="http://sd.keepcalm-o-matic.co.uk/i/keep-calm-and-keep-your-opinion-to-yoursel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049" y="2505075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12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Stations Activity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the goformative.com you will record the information from each station’s activity into the corresponding space provided (1 will be done on the paper at the station).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will be given </a:t>
            </a:r>
            <a:r>
              <a:rPr lang="en-US" smtClean="0"/>
              <a:t>about 5-6 </a:t>
            </a:r>
            <a:r>
              <a:rPr lang="en-US" dirty="0" smtClean="0"/>
              <a:t>minutes per station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10 stations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 as a group to answer the questions together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99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DA7E88-9BD7-4B4D-BD17-5C3458D47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 background presentation</Template>
  <TotalTime>0</TotalTime>
  <Words>80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Georgia</vt:lpstr>
      <vt:lpstr>Wingdings</vt:lpstr>
      <vt:lpstr>Wingdings 2</vt:lpstr>
      <vt:lpstr>Civic</vt:lpstr>
      <vt:lpstr>10-2 The Roaring Twenties</vt:lpstr>
      <vt:lpstr>Warm up</vt:lpstr>
      <vt:lpstr>Stations Activity 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2015-03-12T13:56:30Z</dcterms:created>
  <dcterms:modified xsi:type="dcterms:W3CDTF">2016-03-14T13:18:48Z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