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"/>
  </p:notesMasterIdLst>
  <p:sldIdLst>
    <p:sldId id="256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66" d="100"/>
          <a:sy n="66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C.C.R Stations activity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smtClean="0"/>
              <a:t>10-4</a:t>
            </a:r>
            <a:r>
              <a:rPr lang="en-US" smtClean="0"/>
              <a:t> </a:t>
            </a:r>
            <a:r>
              <a:rPr lang="en-US" sz="3200" dirty="0" smtClean="0"/>
              <a:t>The Great Depression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2054" name="Picture 6" descr="http://www.santacruzlive.com/dmillereditor/wp-content/uploads/sites/23/2008/09/lb1001g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2" y="1828800"/>
            <a:ext cx="6060038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07513" y="1752600"/>
            <a:ext cx="23250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could this political cartoon symbolize an issue we learned about as a cause of the great depression?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912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 ACTION!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09" y="1524000"/>
            <a:ext cx="6421991" cy="4800600"/>
          </a:xfrm>
        </p:spPr>
        <p:txBody>
          <a:bodyPr/>
          <a:lstStyle/>
          <a:p>
            <a:r>
              <a:rPr lang="en-US" dirty="0" smtClean="0"/>
              <a:t>We will perform a 5 scene play reenacting the issues causing the great depression.</a:t>
            </a:r>
          </a:p>
          <a:p>
            <a:r>
              <a:rPr lang="en-US" dirty="0" smtClean="0"/>
              <a:t>I will ask for volunteers before each scene to be the actors and actresses.</a:t>
            </a:r>
          </a:p>
          <a:p>
            <a:r>
              <a:rPr lang="en-US" dirty="0" smtClean="0"/>
              <a:t>As each scene is performed you need to pay attention (computers at 45 degrees)</a:t>
            </a:r>
          </a:p>
          <a:p>
            <a:r>
              <a:rPr lang="en-US" dirty="0" smtClean="0"/>
              <a:t>After each scene record the event shown into the chart on </a:t>
            </a:r>
            <a:r>
              <a:rPr lang="en-US" dirty="0" err="1" smtClean="0"/>
              <a:t>goformative</a:t>
            </a:r>
            <a:endParaRPr lang="en-US" dirty="0"/>
          </a:p>
        </p:txBody>
      </p:sp>
      <p:pic>
        <p:nvPicPr>
          <p:cNvPr id="3074" name="Picture 2" descr="http://www.clipartbest.com/cliparts/9i4/ey8/9i4ey89i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4600"/>
            <a:ext cx="2133731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55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C.C.R.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5337048" cy="4572000"/>
          </a:xfrm>
        </p:spPr>
        <p:txBody>
          <a:bodyPr/>
          <a:lstStyle/>
          <a:p>
            <a:r>
              <a:rPr lang="en-US" dirty="0" smtClean="0"/>
              <a:t>At your group you will work together to complete the station’s sheet.</a:t>
            </a:r>
          </a:p>
          <a:p>
            <a:r>
              <a:rPr lang="en-US" dirty="0" smtClean="0"/>
              <a:t>You have 5 minutes to do so.</a:t>
            </a:r>
          </a:p>
          <a:p>
            <a:r>
              <a:rPr lang="en-US" dirty="0" smtClean="0"/>
              <a:t>There are 6 stations.</a:t>
            </a:r>
          </a:p>
          <a:p>
            <a:r>
              <a:rPr lang="en-US" dirty="0" smtClean="0"/>
              <a:t>When the time goes off, rotate the papers to the right.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90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63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background presentation</Template>
  <TotalTime>0</TotalTime>
  <Words>133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Civic</vt:lpstr>
      <vt:lpstr>10-4 The Great Depression</vt:lpstr>
      <vt:lpstr>Warm up</vt:lpstr>
      <vt:lpstr>And… ACTION!</vt:lpstr>
      <vt:lpstr>C.C.R. Stations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2015-03-12T13:56:30Z</dcterms:created>
  <dcterms:modified xsi:type="dcterms:W3CDTF">2016-03-17T13:43:11Z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