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7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0C4BE8-AC76-4605-B8AD-281A6C449A52}" type="datetimeFigureOut">
              <a:rPr lang="en-US" smtClean="0"/>
              <a:pPr/>
              <a:t>3/20/2016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A47A83-7683-4314-9073-6224F07CD0F4}"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10C4BE8-AC76-4605-B8AD-281A6C449A52}" type="datetimeFigureOut">
              <a:rPr lang="en-US" smtClean="0"/>
              <a:pPr/>
              <a:t>3/20/2016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9A47A83-7683-4314-9073-6224F07CD0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Warm-Up: Spiral Review</a:t>
            </a:r>
            <a:endParaRPr lang="en-US" dirty="0"/>
          </a:p>
        </p:txBody>
      </p:sp>
      <p:sp>
        <p:nvSpPr>
          <p:cNvPr id="5" name="Content Placeholder 4"/>
          <p:cNvSpPr>
            <a:spLocks noGrp="1"/>
          </p:cNvSpPr>
          <p:nvPr>
            <p:ph sz="half" idx="1"/>
          </p:nvPr>
        </p:nvSpPr>
        <p:spPr>
          <a:xfrm>
            <a:off x="514352" y="530352"/>
            <a:ext cx="3104831" cy="4956048"/>
          </a:xfrm>
        </p:spPr>
        <p:txBody>
          <a:bodyPr>
            <a:normAutofit/>
          </a:bodyPr>
          <a:lstStyle/>
          <a:p>
            <a:r>
              <a:rPr lang="en-US" dirty="0" smtClean="0"/>
              <a:t>Using the 10-5 notes and your prior knowledge…</a:t>
            </a:r>
          </a:p>
          <a:p>
            <a:pPr lvl="1"/>
            <a:r>
              <a:rPr lang="en-US" dirty="0" smtClean="0"/>
              <a:t>Tell me all the ways that FDR became the glimmer of hope that Americans needed during the Great Depression.  </a:t>
            </a:r>
            <a:endParaRPr lang="en-US" dirty="0"/>
          </a:p>
        </p:txBody>
      </p:sp>
      <p:pic>
        <p:nvPicPr>
          <p:cNvPr id="7" name="Picture 6"/>
          <p:cNvPicPr>
            <a:picLocks noChangeAspect="1"/>
          </p:cNvPicPr>
          <p:nvPr/>
        </p:nvPicPr>
        <p:blipFill>
          <a:blip r:embed="rId2"/>
          <a:stretch>
            <a:fillRect/>
          </a:stretch>
        </p:blipFill>
        <p:spPr>
          <a:xfrm>
            <a:off x="3613740" y="514023"/>
            <a:ext cx="4925099" cy="4742688"/>
          </a:xfrm>
          <a:prstGeom prst="rect">
            <a:avLst/>
          </a:prstGeom>
        </p:spPr>
      </p:pic>
      <p:pic>
        <p:nvPicPr>
          <p:cNvPr id="1026" name="Picture 2" descr="http://media.washtimes.com.s3.amazonaws.com/media/image/2014/04/14/4_142014_b1-dibac-fdr-color-8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685914" y="2362200"/>
            <a:ext cx="1219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25803"/>
      </p:ext>
    </p:extLst>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effectLst>
                  <a:outerShdw blurRad="38100" dist="38100" dir="2700000" algn="tl">
                    <a:srgbClr val="000000">
                      <a:alpha val="43137"/>
                    </a:srgbClr>
                  </a:outerShdw>
                </a:effectLst>
              </a:rPr>
              <a:t>By helping to provide insurance to banking depositories.</a:t>
            </a:r>
            <a:endParaRPr lang="en-US" sz="3200" dirty="0" smtClean="0"/>
          </a:p>
          <a:p>
            <a:pPr lvl="1"/>
            <a:endParaRPr lang="en-US" sz="3200" dirty="0" smtClean="0"/>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helping to regulate the sales of stocks and bonds while establishing and punishing the dishonest stockbrokers and speculators who helped start the Crash of ‘29.</a:t>
            </a:r>
          </a:p>
          <a:p>
            <a:endParaRPr lang="en-US" sz="3600" b="1" i="1" dirty="0" smtClean="0">
              <a:effectLst>
                <a:outerShdw blurRad="38100" dist="38100" dir="2700000" algn="tl">
                  <a:srgbClr val="000000">
                    <a:alpha val="43137"/>
                  </a:srgbClr>
                </a:outerShdw>
              </a:effectLst>
            </a:endParaRP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provided funds for part-time jobs that students would have to assist in their college tuition and college costs. </a:t>
            </a:r>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normAutofit lnSpcReduction="10000"/>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creating a metaphorical safety net for the elderly and disabled persons of America.  When people work each worker and boss puts money ($$$) into the fund and when they retire or if they are injured, they can claim their pension.</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normAutofit fontScale="85000" lnSpcReduction="10000"/>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creating a fund to subsidize and commission the arts for state and national products. Artists, writers, symphonies, etc. will be commissioned to create or perform public services like write and record local histories, create murals to commemorate historical events, and perform at state and national functions.</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0206"/>
            <a:ext cx="8479228" cy="1828800"/>
          </a:xfrm>
        </p:spPr>
        <p:txBody>
          <a:bodyPr/>
          <a:lstStyle/>
          <a:p>
            <a:r>
              <a:rPr lang="en-US" dirty="0" smtClean="0"/>
              <a:t>10-6 FDR’s </a:t>
            </a:r>
            <a:r>
              <a:rPr lang="en-US" dirty="0" smtClean="0"/>
              <a:t>Alphabet Soup</a:t>
            </a:r>
            <a:endParaRPr lang="en-US" dirty="0"/>
          </a:p>
        </p:txBody>
      </p:sp>
      <p:sp>
        <p:nvSpPr>
          <p:cNvPr id="3" name="Subtitle 2"/>
          <p:cNvSpPr>
            <a:spLocks noGrp="1"/>
          </p:cNvSpPr>
          <p:nvPr>
            <p:ph type="subTitle" idx="1"/>
          </p:nvPr>
        </p:nvSpPr>
        <p:spPr/>
        <p:txBody>
          <a:bodyPr/>
          <a:lstStyle/>
          <a:p>
            <a:r>
              <a:rPr lang="en-US" dirty="0" smtClean="0"/>
              <a:t>Soup </a:t>
            </a:r>
            <a:r>
              <a:rPr lang="en-US" dirty="0" smtClean="0"/>
              <a:t>That Will Cure the Great Depression</a:t>
            </a:r>
            <a:endParaRPr lang="en-US" dirty="0"/>
          </a:p>
        </p:txBody>
      </p:sp>
      <p:pic>
        <p:nvPicPr>
          <p:cNvPr id="1026" name="Picture 2" descr="C:\Documents and Settings\kristopher.wazaney\Local Settings\Temporary Internet Files\Content.IE5\WIWSB8TZ\MC900097693[1].wmf"/>
          <p:cNvPicPr>
            <a:picLocks noChangeAspect="1" noChangeArrowheads="1"/>
          </p:cNvPicPr>
          <p:nvPr/>
        </p:nvPicPr>
        <p:blipFill>
          <a:blip r:embed="rId2"/>
          <a:srcRect/>
          <a:stretch>
            <a:fillRect/>
          </a:stretch>
        </p:blipFill>
        <p:spPr bwMode="auto">
          <a:xfrm>
            <a:off x="457200" y="533400"/>
            <a:ext cx="2362200" cy="2440775"/>
          </a:xfrm>
          <a:prstGeom prst="rect">
            <a:avLst/>
          </a:prstGeom>
          <a:noFill/>
        </p:spPr>
      </p:pic>
      <p:pic>
        <p:nvPicPr>
          <p:cNvPr id="1027" name="Picture 3" descr="C:\Documents and Settings\kristopher.wazaney\Local Settings\Temporary Internet Files\Content.IE5\2WO2CEFP\MC900112818[1].wmf"/>
          <p:cNvPicPr>
            <a:picLocks noChangeAspect="1" noChangeArrowheads="1"/>
          </p:cNvPicPr>
          <p:nvPr/>
        </p:nvPicPr>
        <p:blipFill>
          <a:blip r:embed="rId3"/>
          <a:srcRect/>
          <a:stretch>
            <a:fillRect/>
          </a:stretch>
        </p:blipFill>
        <p:spPr bwMode="auto">
          <a:xfrm>
            <a:off x="6019800" y="4343400"/>
            <a:ext cx="2764228" cy="2086203"/>
          </a:xfrm>
          <a:prstGeom prst="rect">
            <a:avLst/>
          </a:prstGeom>
          <a:noFill/>
        </p:spPr>
      </p:pic>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 calcmode="lin" valueType="num">
                                      <p:cBhvr additive="base">
                                        <p:cTn id="23" dur="500" fill="hold"/>
                                        <p:tgtEl>
                                          <p:spTgt spid="1027"/>
                                        </p:tgtEl>
                                        <p:attrNameLst>
                                          <p:attrName>ppt_x</p:attrName>
                                        </p:attrNameLst>
                                      </p:cBhvr>
                                      <p:tavLst>
                                        <p:tav tm="0">
                                          <p:val>
                                            <p:strVal val="#ppt_x"/>
                                          </p:val>
                                        </p:tav>
                                        <p:tav tm="100000">
                                          <p:val>
                                            <p:strVal val="#ppt_x"/>
                                          </p:val>
                                        </p:tav>
                                      </p:tavLst>
                                    </p:anim>
                                    <p:anim calcmode="lin" valueType="num">
                                      <p:cBhvr additive="base">
                                        <p:cTn id="2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providing jobs for young men ages 18-25 to work on projects to benefit the public such as planting trees, building levees for flood control, building hiking trails, and improving state and national parks.</a:t>
            </a:r>
            <a:endParaRPr lang="en-US" sz="3200"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providing money ($$$) to the states for use in helping people in </a:t>
            </a:r>
            <a:r>
              <a:rPr lang="en-US" sz="3200" b="1" i="1" u="sng" dirty="0" smtClean="0">
                <a:effectLst>
                  <a:outerShdw blurRad="38100" dist="38100" dir="2700000" algn="tl">
                    <a:srgbClr val="000000">
                      <a:alpha val="43137"/>
                    </a:srgbClr>
                  </a:outerShdw>
                </a:effectLst>
              </a:rPr>
              <a:t>dire</a:t>
            </a:r>
            <a:r>
              <a:rPr lang="en-US" sz="3200" dirty="0" smtClean="0"/>
              <a:t> need.</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limiting the farm production of crops.  Its job was to quickly raise farm product prices and to control production so that agriculture prices would stay up over the long term.</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effectLst>
                  <a:outerShdw blurRad="38100" dist="38100" dir="2700000" algn="tl">
                    <a:srgbClr val="000000">
                      <a:alpha val="43137"/>
                    </a:srgbClr>
                  </a:outerShdw>
                </a:effectLst>
              </a:rPr>
              <a:t>By providing assistance to control flooding, promote conservation and development, while bringing electricity to rural areas along the Tennessee River.</a:t>
            </a:r>
            <a:endParaRPr lang="en-US" sz="3200" dirty="0" smtClean="0"/>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effectLst>
                  <a:outerShdw blurRad="38100" dist="38100" dir="2700000" algn="tl">
                    <a:srgbClr val="000000">
                      <a:alpha val="43137"/>
                    </a:srgbClr>
                  </a:outerShdw>
                </a:effectLst>
              </a:rPr>
              <a:t>By helping to boost the economy while helping businesses regulate themselves.</a:t>
            </a:r>
            <a:endParaRPr lang="en-US" sz="3200" dirty="0" smtClean="0"/>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encouraging businesses to set a minimum wage and abolish child labor.  It also sets up codes to govern pricing and labor conditions while establishing protocols for industry.</a:t>
            </a:r>
            <a:endParaRPr lang="en-US" sz="3200"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stimulating the economy through the building of dams, roads, highways, levees, and other huge public works projects that needed large numbers of workers.</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189</TotalTime>
  <Words>489</Words>
  <Application>Microsoft Office PowerPoint</Application>
  <PresentationFormat>On-screen Show (4:3)</PresentationFormat>
  <Paragraphs>41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Verdana</vt:lpstr>
      <vt:lpstr>Wingdings 2</vt:lpstr>
      <vt:lpstr>Aspect</vt:lpstr>
      <vt:lpstr>Warm-Up: Spiral Review</vt:lpstr>
      <vt:lpstr>10-6 FDR’s Alphabet Soup</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FDR’s Alphabet Soup</dc:title>
  <dc:creator>kristopher.wazaney</dc:creator>
  <cp:lastModifiedBy>Wazaney, Kristopher J.</cp:lastModifiedBy>
  <cp:revision>17</cp:revision>
  <dcterms:created xsi:type="dcterms:W3CDTF">2013-04-30T18:01:41Z</dcterms:created>
  <dcterms:modified xsi:type="dcterms:W3CDTF">2016-03-21T00:13:57Z</dcterms:modified>
</cp:coreProperties>
</file>