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C5D2-6662-466C-9055-A5710930CED2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CDAF7-C75C-4920-A601-68A3B82E8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0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1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5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of Mussolini 7:00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Hitler’s rise to power 9:08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9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Stalin’s rise to power 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5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0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Prelude to War: The Dictators' Plans For Conquest 4:48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Munich Agreement 5:51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CDAF7-C75C-4920-A601-68A3B82E84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6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DE4FF7-A402-4F16-9206-3036E28DF17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ECB3DC-E0A8-4C9A-A7DE-7D9FF758D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newsflash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www.youtube.com/watch?v=wKA-lhWFb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l7lw30qKFLw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www.youtube.com/watch?v=9CFWH4Fhka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www.youtube.com/watch?v=bxfR2iqGDm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5D9VZH5Fi_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www.youtube.com/watch?v=QtlyQ0m7nns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Warm-Up:</a:t>
            </a:r>
            <a:br>
              <a:rPr lang="en-US" dirty="0" smtClean="0"/>
            </a:br>
            <a:r>
              <a:rPr lang="en-US" dirty="0" smtClean="0"/>
              <a:t>Spiral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Analyze this political cartoon…</a:t>
            </a:r>
          </a:p>
          <a:p>
            <a:r>
              <a:rPr lang="en-US" dirty="0" smtClean="0"/>
              <a:t>Identify the Main Idea</a:t>
            </a:r>
          </a:p>
          <a:p>
            <a:pPr lvl="1"/>
            <a:r>
              <a:rPr lang="en-US" dirty="0" smtClean="0"/>
              <a:t>STEPS-</a:t>
            </a:r>
          </a:p>
          <a:p>
            <a:pPr lvl="2"/>
            <a:r>
              <a:rPr lang="en-US" dirty="0" smtClean="0"/>
              <a:t>Tell me What U See!</a:t>
            </a:r>
          </a:p>
          <a:p>
            <a:pPr lvl="2"/>
            <a:r>
              <a:rPr lang="en-US" dirty="0" smtClean="0"/>
              <a:t>INFER What These Things Mean!!</a:t>
            </a:r>
          </a:p>
          <a:p>
            <a:pPr lvl="2"/>
            <a:r>
              <a:rPr lang="en-US" dirty="0" smtClean="0"/>
              <a:t>Use Inferences to Identify Main Idea!!!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21075203">
            <a:off x="-122885" y="5380868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  <p:pic>
        <p:nvPicPr>
          <p:cNvPr id="2050" name="Picture 2" descr="click for a larger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25" y="1607633"/>
            <a:ext cx="4438650" cy="495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Appeasement at Munich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572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1938- </a:t>
            </a:r>
          </a:p>
          <a:p>
            <a:pPr lvl="1"/>
            <a:r>
              <a:rPr lang="en-US" dirty="0" smtClean="0"/>
              <a:t>Hitler takes over Austria &amp; unites 2 German-speaking states</a:t>
            </a:r>
          </a:p>
          <a:p>
            <a:r>
              <a:rPr lang="en-US" dirty="0" smtClean="0"/>
              <a:t>Next demanded Sudetenland be returned</a:t>
            </a:r>
          </a:p>
          <a:p>
            <a:pPr lvl="1"/>
            <a:r>
              <a:rPr lang="en-US" dirty="0" smtClean="0"/>
              <a:t>now part of new Slavic nation Czechoslovakia</a:t>
            </a:r>
          </a:p>
          <a:p>
            <a:pPr lvl="1"/>
            <a:r>
              <a:rPr lang="en-US" dirty="0" smtClean="0"/>
              <a:t>France and USSR vow protection if Hitler attacked</a:t>
            </a:r>
          </a:p>
          <a:p>
            <a:r>
              <a:rPr lang="en-US" dirty="0" smtClean="0"/>
              <a:t>Desperate to avoid war…</a:t>
            </a:r>
          </a:p>
          <a:p>
            <a:pPr lvl="1"/>
            <a:r>
              <a:rPr lang="en-US" dirty="0" smtClean="0"/>
              <a:t>Democracies give in to his demands</a:t>
            </a:r>
          </a:p>
          <a:p>
            <a:pPr lvl="2"/>
            <a:r>
              <a:rPr lang="en-US" dirty="0" smtClean="0"/>
              <a:t>Called…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appeasement</a:t>
            </a:r>
            <a:r>
              <a:rPr lang="en-US" dirty="0" smtClean="0"/>
              <a:t>, or giving in to avoid conflict</a:t>
            </a:r>
          </a:p>
          <a:p>
            <a:r>
              <a:rPr lang="en-US" dirty="0" smtClean="0"/>
              <a:t>Sept. 1938- </a:t>
            </a:r>
          </a:p>
          <a:p>
            <a:pPr lvl="1"/>
            <a:r>
              <a:rPr lang="en-US" dirty="0" smtClean="0"/>
              <a:t>Brits and French meet Hitler in Munich, Germany</a:t>
            </a:r>
          </a:p>
          <a:p>
            <a:pPr lvl="1"/>
            <a:r>
              <a:rPr lang="en-US" dirty="0" smtClean="0"/>
              <a:t>Agree to give Hitler what he wants w/ his promise that he would go no further</a:t>
            </a:r>
          </a:p>
          <a:p>
            <a:pPr lvl="2"/>
            <a:r>
              <a:rPr lang="en-US" dirty="0" smtClean="0"/>
              <a:t>Czechoslovakia had no say it the agreement!!!</a:t>
            </a:r>
          </a:p>
          <a:p>
            <a:r>
              <a:rPr lang="en-US" dirty="0" smtClean="0"/>
              <a:t>Brit Prime Minister said he had achieved peace</a:t>
            </a:r>
          </a:p>
          <a:p>
            <a:r>
              <a:rPr lang="en-US" dirty="0" smtClean="0"/>
              <a:t>Many in British Parliament believed this was cowardly though</a:t>
            </a:r>
          </a:p>
          <a:p>
            <a:pPr lvl="1"/>
            <a:r>
              <a:rPr lang="en-US" dirty="0" smtClean="0"/>
              <a:t>Winston Churchill condemned appeasement and warned of its’ consequences</a:t>
            </a:r>
          </a:p>
          <a:p>
            <a:pPr lvl="1"/>
            <a:r>
              <a:rPr lang="en-US" dirty="0" smtClean="0"/>
              <a:t>War was coming!!!</a:t>
            </a:r>
            <a:endParaRPr lang="en-US" dirty="0"/>
          </a:p>
        </p:txBody>
      </p:sp>
      <p:pic>
        <p:nvPicPr>
          <p:cNvPr id="2052" name="Picture 4" descr="http://www.bernardsvillelibrary.org/bpl/wp-content/uploads/blogger/-g-79ZIwjxNg/T1ri8JMwxuI/AAAAAAAAF-8/-w9nwwPQmWk/s1600/10428c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422" y="1676400"/>
            <a:ext cx="4511578" cy="4581525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558795">
            <a:off x="5840711" y="702371"/>
            <a:ext cx="3177576" cy="18124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13) Why </a:t>
            </a:r>
            <a:r>
              <a:rPr lang="en-US" dirty="0" smtClean="0"/>
              <a:t>appease Hitler?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558795">
            <a:off x="4392912" y="4500359"/>
            <a:ext cx="3177576" cy="18124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12) Define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Starts a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Churchill was right!</a:t>
            </a:r>
          </a:p>
          <a:p>
            <a:r>
              <a:rPr lang="en-US" dirty="0" smtClean="0"/>
              <a:t>Spring 1939- </a:t>
            </a:r>
          </a:p>
          <a:p>
            <a:pPr lvl="1"/>
            <a:r>
              <a:rPr lang="en-US" dirty="0" smtClean="0"/>
              <a:t>Hitler took rest of Czechoslovakia!</a:t>
            </a:r>
          </a:p>
          <a:p>
            <a:pPr lvl="1"/>
            <a:r>
              <a:rPr lang="en-US" dirty="0" smtClean="0"/>
              <a:t>Next made plans to conquer Poland</a:t>
            </a:r>
          </a:p>
          <a:p>
            <a:r>
              <a:rPr lang="en-US" dirty="0" smtClean="0"/>
              <a:t>USSR &amp; Germany hate each other but… neither wanted to fight… yet!!!</a:t>
            </a:r>
          </a:p>
          <a:p>
            <a:pPr lvl="1"/>
            <a:r>
              <a:rPr lang="en-US" dirty="0" smtClean="0"/>
              <a:t>Decide to split Poland</a:t>
            </a:r>
          </a:p>
          <a:p>
            <a:pPr lvl="1"/>
            <a:r>
              <a:rPr lang="en-US" dirty="0" smtClean="0"/>
              <a:t>Sign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Non-Aggression Pact</a:t>
            </a:r>
            <a:r>
              <a:rPr lang="en-US" dirty="0" smtClean="0"/>
              <a:t>, agreement not to fight</a:t>
            </a:r>
          </a:p>
          <a:p>
            <a:r>
              <a:rPr lang="en-US" dirty="0" smtClean="0"/>
              <a:t>Europe’s democracies cry out… 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“hey you promised no more conquering!”</a:t>
            </a:r>
            <a:r>
              <a:rPr lang="en-US" dirty="0" smtClean="0"/>
              <a:t> &amp;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“that’s not fair!”</a:t>
            </a:r>
          </a:p>
          <a:p>
            <a:r>
              <a:rPr lang="en-US" dirty="0" smtClean="0"/>
              <a:t>England and France warn Hitler that attacking Poland could mean war</a:t>
            </a:r>
          </a:p>
          <a:p>
            <a:pPr lvl="1"/>
            <a:r>
              <a:rPr lang="en-US" dirty="0" smtClean="0"/>
              <a:t>Hitler was not worried</a:t>
            </a:r>
          </a:p>
          <a:p>
            <a:pPr lvl="2"/>
            <a:r>
              <a:rPr lang="en-US" dirty="0" smtClean="0"/>
              <a:t>They appeased him b4</a:t>
            </a:r>
          </a:p>
          <a:p>
            <a:r>
              <a:rPr lang="en-US" dirty="0" smtClean="0"/>
              <a:t>1 Sept 1939- Hitler sends troops into Poland </a:t>
            </a:r>
          </a:p>
          <a:p>
            <a:r>
              <a:rPr lang="en-US" dirty="0" smtClean="0"/>
              <a:t>3 Sept 1939- Great Britain &amp; France declare war on Germany</a:t>
            </a:r>
          </a:p>
          <a:p>
            <a:r>
              <a:rPr lang="en-US" dirty="0" smtClean="0"/>
              <a:t>WWII had begun!!!</a:t>
            </a:r>
          </a:p>
          <a:p>
            <a:endParaRPr lang="en-US" dirty="0"/>
          </a:p>
        </p:txBody>
      </p:sp>
      <p:pic>
        <p:nvPicPr>
          <p:cNvPr id="1026" name="Picture 2" descr="https://encrypted-tbn2.gstatic.com/images?q=tbn:ANd9GcS_GqcuVsfoz5WlBjbCCT5gkGq-ZCFTy4LYyS3HYibCTJ0zdRf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4419600" cy="4139692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212840">
            <a:off x="91779" y="4668610"/>
            <a:ext cx="3177576" cy="18124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14) </a:t>
            </a:r>
            <a:r>
              <a:rPr lang="en-US" dirty="0" smtClean="0"/>
              <a:t>What forces France and G.B to declare war?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Question:</a:t>
            </a:r>
            <a:br>
              <a:rPr lang="en-US" dirty="0" smtClean="0"/>
            </a:br>
            <a:r>
              <a:rPr lang="en-US" dirty="0" smtClean="0"/>
              <a:t>Exit Ticket-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What do you foresee happening with the Allied treatment of Hitler and the dictators in general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smtClean="0"/>
              <a:t>What is this going to lead to?</a:t>
            </a:r>
            <a:endParaRPr lang="en-US" dirty="0"/>
          </a:p>
        </p:txBody>
      </p:sp>
      <p:pic>
        <p:nvPicPr>
          <p:cNvPr id="3074" name="Picture 2" descr="http://d.gr-assets.com/books/1347785356l/4496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72096"/>
            <a:ext cx="3943349" cy="47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 rot="558795">
            <a:off x="5840711" y="702371"/>
            <a:ext cx="3177576" cy="18124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15) </a:t>
            </a:r>
            <a:r>
              <a:rPr lang="en-US" dirty="0" smtClean="0"/>
              <a:t>Define and why appease Hitler?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47856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8077200" cy="835152"/>
          </a:xfrm>
        </p:spPr>
        <p:txBody>
          <a:bodyPr/>
          <a:lstStyle/>
          <a:p>
            <a:r>
              <a:rPr lang="en-US" dirty="0" smtClean="0"/>
              <a:t>World War II (1939-1945)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87752"/>
            <a:ext cx="8077200" cy="1499616"/>
          </a:xfrm>
        </p:spPr>
        <p:txBody>
          <a:bodyPr/>
          <a:lstStyle/>
          <a:p>
            <a:r>
              <a:rPr lang="en-US" dirty="0" smtClean="0"/>
              <a:t>10-7</a:t>
            </a:r>
            <a:r>
              <a:rPr lang="en-US" dirty="0" smtClean="0"/>
              <a:t> Rise of the Dictators / Road to War</a:t>
            </a:r>
            <a:endParaRPr lang="en-US" dirty="0"/>
          </a:p>
        </p:txBody>
      </p:sp>
      <p:pic>
        <p:nvPicPr>
          <p:cNvPr id="1026" name="Picture 2" descr="https://sites.google.com/a/pitt.k12.nc.us/world-history-wwii-online-textbook/_/rsrc/1369766024451/rise-of-european-dictators/adolf-hitler.jpg?height=200&amp;width=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40533"/>
            <a:ext cx="15621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ascistitaly.files.wordpress.com/2011/05/benito-mussolini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8932"/>
            <a:ext cx="1562100" cy="19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1.thingpic.com/images/71/kEpNMYUmh8KctpjLifBftPbu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47973"/>
            <a:ext cx="1562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745515a37222097b0902-74ef300a2b2b2d9e236c9459912aaf20.ssl.cf2.rackcdn.com/31b0ef4b74de191e0d9a514c83f00d44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89" y="229482"/>
            <a:ext cx="1579723" cy="19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15355"/>
          </a:xfrm>
        </p:spPr>
        <p:txBody>
          <a:bodyPr/>
          <a:lstStyle/>
          <a:p>
            <a:r>
              <a:rPr lang="en-US" dirty="0" smtClean="0"/>
              <a:t>Totalitarianism Emerges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286000"/>
            <a:ext cx="426878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1930’s- Europe suffered from Great Depression too!</a:t>
            </a:r>
          </a:p>
          <a:p>
            <a:pPr lvl="1"/>
            <a:r>
              <a:rPr lang="en-US" dirty="0" smtClean="0"/>
              <a:t>Some Europeans believed the treaties signed @ Versailles were to blame for their problems</a:t>
            </a:r>
          </a:p>
          <a:p>
            <a:pPr lvl="2"/>
            <a:r>
              <a:rPr lang="en-US" dirty="0" smtClean="0"/>
              <a:t>Germans complained bitterly about this</a:t>
            </a:r>
          </a:p>
          <a:p>
            <a:pPr lvl="2"/>
            <a:r>
              <a:rPr lang="en-US" dirty="0" smtClean="0"/>
              <a:t>Said Germany was @ fault for WWI</a:t>
            </a:r>
          </a:p>
          <a:p>
            <a:r>
              <a:rPr lang="en-US" dirty="0" smtClean="0"/>
              <a:t>New leaders appeared…</a:t>
            </a:r>
          </a:p>
          <a:p>
            <a:pPr lvl="1"/>
            <a:r>
              <a:rPr lang="en-US" dirty="0" smtClean="0"/>
              <a:t>Played to the peoples’ fears, prejudices, and dreams of glory</a:t>
            </a:r>
          </a:p>
          <a:p>
            <a:pPr lvl="1"/>
            <a:r>
              <a:rPr lang="en-US" dirty="0" smtClean="0"/>
              <a:t>Ridiculed democracy &amp; capitalism</a:t>
            </a:r>
          </a:p>
          <a:p>
            <a:pPr lvl="1"/>
            <a:r>
              <a:rPr lang="en-US" dirty="0" smtClean="0"/>
              <a:t>Called for strong </a:t>
            </a:r>
            <a:r>
              <a:rPr lang="en-US" dirty="0" err="1" smtClean="0"/>
              <a:t>gov’ts</a:t>
            </a:r>
            <a:r>
              <a:rPr lang="en-US" dirty="0" smtClean="0"/>
              <a:t> that would take total control over peoples’ lives</a:t>
            </a:r>
          </a:p>
          <a:p>
            <a:pPr lvl="2"/>
            <a:r>
              <a:rPr lang="en-US" dirty="0" smtClean="0"/>
              <a:t>Claimed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these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gov’ts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could save these people &amp; restore prosperity and security</a:t>
            </a:r>
          </a:p>
          <a:p>
            <a:pPr lvl="1"/>
            <a:r>
              <a:rPr lang="en-US" dirty="0" smtClean="0"/>
              <a:t>Called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Totalitarianism</a:t>
            </a:r>
          </a:p>
          <a:p>
            <a:pPr lvl="1"/>
            <a:r>
              <a:rPr lang="en-US" dirty="0" smtClean="0"/>
              <a:t>Soon totalitarian dictators threatened the peace of the world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715355"/>
          </a:xfrm>
        </p:spPr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Throughout 1930’s… </a:t>
            </a:r>
          </a:p>
          <a:p>
            <a:pPr lvl="1"/>
            <a:r>
              <a:rPr lang="en-US" dirty="0" smtClean="0"/>
              <a:t>Americans escaped the depression into theatres</a:t>
            </a:r>
          </a:p>
          <a:p>
            <a:pPr lvl="1"/>
            <a:r>
              <a:rPr lang="en-US" dirty="0" smtClean="0"/>
              <a:t>For a dime or less these could slip into Hollywood fantasies &amp; out of the Depression</a:t>
            </a:r>
          </a:p>
          <a:p>
            <a:r>
              <a:rPr lang="en-US" dirty="0" smtClean="0"/>
              <a:t>By end of the 30’s…</a:t>
            </a:r>
          </a:p>
          <a:p>
            <a:pPr lvl="1"/>
            <a:r>
              <a:rPr lang="en-US" dirty="0" smtClean="0"/>
              <a:t>New faces emerged</a:t>
            </a:r>
          </a:p>
          <a:p>
            <a:pPr lvl="2"/>
            <a:r>
              <a:rPr lang="en-US" dirty="0" smtClean="0"/>
              <a:t>Faces of dictators and high-stepping armies on newsreels</a:t>
            </a:r>
          </a:p>
          <a:p>
            <a:pPr lvl="1"/>
            <a:r>
              <a:rPr lang="en-US" dirty="0" smtClean="0"/>
              <a:t>Rumors of violence and war grew</a:t>
            </a:r>
          </a:p>
          <a:p>
            <a:pPr lvl="2"/>
            <a:r>
              <a:rPr lang="en-US" dirty="0" smtClean="0"/>
              <a:t>Americans grew panicked at state of the world</a:t>
            </a:r>
          </a:p>
          <a:p>
            <a:pPr lvl="2"/>
            <a:r>
              <a:rPr lang="en-US" dirty="0" smtClean="0"/>
              <a:t>For most, the newsreels were as close as they wanted to get to the world’s problems</a:t>
            </a:r>
          </a:p>
          <a:p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 rot="558795">
            <a:off x="4835802" y="211423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Define </a:t>
            </a:r>
            <a:r>
              <a:rPr lang="en-US" dirty="0" err="1" smtClean="0"/>
              <a:t>Totaliarianism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uiExpand="1" build="p"/>
      <p:bldP spid="7" grpId="0" build="allAtOnce"/>
      <p:bldP spid="8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Isolationism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724400" cy="50840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Devastation, death, &amp; cost of WWI…</a:t>
            </a:r>
          </a:p>
          <a:p>
            <a:pPr lvl="1"/>
            <a:r>
              <a:rPr lang="en-US" dirty="0" smtClean="0"/>
              <a:t>Convinced many that USA should not get involved in problems of other countries</a:t>
            </a:r>
          </a:p>
          <a:p>
            <a:r>
              <a:rPr lang="en-US" dirty="0" smtClean="0"/>
              <a:t>During 1920’s and 30’s Americans preferred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isolationism</a:t>
            </a:r>
            <a:r>
              <a:rPr lang="en-US" dirty="0" smtClean="0"/>
              <a:t>, or avoiding involvement in foreign affairs</a:t>
            </a:r>
          </a:p>
          <a:p>
            <a:pPr lvl="1"/>
            <a:r>
              <a:rPr lang="en-US" dirty="0" smtClean="0"/>
              <a:t>Huge oceans could keep us isolated from their problems</a:t>
            </a:r>
          </a:p>
          <a:p>
            <a:r>
              <a:rPr lang="en-US" dirty="0" smtClean="0"/>
              <a:t>To make sure…</a:t>
            </a:r>
          </a:p>
          <a:p>
            <a:pPr lvl="1"/>
            <a:r>
              <a:rPr lang="en-US" dirty="0" smtClean="0"/>
              <a:t>Isolationists in Congress passed series of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“Neutrality Acts”</a:t>
            </a:r>
          </a:p>
          <a:p>
            <a:pPr lvl="2"/>
            <a:r>
              <a:rPr lang="en-US" dirty="0" smtClean="0"/>
              <a:t>Prohibited making loans or selling weapons to warring nations</a:t>
            </a:r>
          </a:p>
          <a:p>
            <a:r>
              <a:rPr lang="en-US" dirty="0" smtClean="0"/>
              <a:t>By 1930’s though…</a:t>
            </a:r>
          </a:p>
          <a:p>
            <a:pPr lvl="1"/>
            <a:r>
              <a:rPr lang="en-US" dirty="0" smtClean="0"/>
              <a:t>USA linked to rest of world in too many ways to be isolated really</a:t>
            </a:r>
          </a:p>
          <a:p>
            <a:endParaRPr lang="en-US" dirty="0"/>
          </a:p>
        </p:txBody>
      </p:sp>
      <p:pic>
        <p:nvPicPr>
          <p:cNvPr id="8194" name="Picture 2" descr="http://thegraph.com/wp-content/uploads/2010/12/10515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3962400" cy="5072388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0979044">
            <a:off x="1773423" y="1421112"/>
            <a:ext cx="3122220" cy="18045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3) What is this political  cartoon showing?</a:t>
            </a:r>
            <a:endParaRPr lang="en-US" sz="1400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1062"/>
          </a:xfrm>
        </p:spPr>
        <p:txBody>
          <a:bodyPr/>
          <a:lstStyle/>
          <a:p>
            <a:r>
              <a:rPr lang="en-US" dirty="0" smtClean="0"/>
              <a:t>Mussolini Takes Control of Italy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1922- Benito Mussolini</a:t>
            </a:r>
          </a:p>
          <a:p>
            <a:pPr lvl="1"/>
            <a:r>
              <a:rPr lang="en-US" dirty="0" smtClean="0"/>
              <a:t>Former Socialist leader</a:t>
            </a:r>
          </a:p>
          <a:p>
            <a:pPr lvl="1"/>
            <a:r>
              <a:rPr lang="en-US" dirty="0" smtClean="0"/>
              <a:t>Became Prime Minister by threatening 2 lead an armed revolt w/ his Italian Fascist Party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</a:t>
            </a:r>
            <a:r>
              <a:rPr lang="en-US" dirty="0" smtClean="0"/>
              <a:t>- believed the nation was more important than any 1 individual</a:t>
            </a:r>
          </a:p>
          <a:p>
            <a:pPr lvl="1"/>
            <a:r>
              <a:rPr lang="en-US" dirty="0" smtClean="0"/>
              <a:t>Should control the lives of individuals 2 make sure their actions were what was best 4 the state</a:t>
            </a:r>
          </a:p>
          <a:p>
            <a:pPr lvl="1"/>
            <a:r>
              <a:rPr lang="en-US" dirty="0" smtClean="0"/>
              <a:t>Extreme form of nationalism</a:t>
            </a:r>
          </a:p>
          <a:p>
            <a:pPr lvl="1"/>
            <a:r>
              <a:rPr lang="en-US" dirty="0" smtClean="0"/>
              <a:t>State controls all</a:t>
            </a:r>
          </a:p>
          <a:p>
            <a:pPr lvl="2"/>
            <a:r>
              <a:rPr lang="en-US" dirty="0" smtClean="0"/>
              <a:t>Including economy</a:t>
            </a:r>
          </a:p>
          <a:p>
            <a:pPr lvl="1"/>
            <a:r>
              <a:rPr lang="en-US" dirty="0" smtClean="0"/>
              <a:t>State controlled by 1 absolute ruler-Mussolini</a:t>
            </a:r>
          </a:p>
          <a:p>
            <a:r>
              <a:rPr lang="en-US" dirty="0" smtClean="0"/>
              <a:t>1925- Italian Fascists est. dictatorship</a:t>
            </a:r>
          </a:p>
          <a:p>
            <a:pPr lvl="1"/>
            <a:r>
              <a:rPr lang="en-US" dirty="0" smtClean="0"/>
              <a:t>Mussolini takes title of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Duce</a:t>
            </a:r>
            <a:r>
              <a:rPr lang="en-US" dirty="0" smtClean="0"/>
              <a:t>, or “The Leader”</a:t>
            </a:r>
          </a:p>
          <a:p>
            <a:pPr lvl="1"/>
            <a:r>
              <a:rPr lang="en-US" dirty="0" smtClean="0"/>
              <a:t>Fascists construct their ideal state, and crushed all who opposed them</a:t>
            </a:r>
          </a:p>
          <a:p>
            <a:endParaRPr lang="en-US" dirty="0"/>
          </a:p>
        </p:txBody>
      </p:sp>
      <p:pic>
        <p:nvPicPr>
          <p:cNvPr id="7170" name="Picture 2" descr="http://www.worldfuturefund.org/Import/mussolin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4362450" cy="2105026"/>
          </a:xfrm>
          <a:prstGeom prst="rect">
            <a:avLst/>
          </a:prstGeom>
          <a:noFill/>
        </p:spPr>
      </p:pic>
      <p:pic>
        <p:nvPicPr>
          <p:cNvPr id="7172" name="Picture 4" descr="https://encrypted-tbn1.gstatic.com/images?q=tbn:ANd9GcRpD0VhS2Vo5yXDOYLRFswN4GG-eOUoRi2MuUykkWJGHCVopfw3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699260"/>
            <a:ext cx="2628900" cy="2891790"/>
          </a:xfrm>
          <a:prstGeom prst="rect">
            <a:avLst/>
          </a:prstGeom>
          <a:noFill/>
        </p:spPr>
      </p:pic>
      <p:pic>
        <p:nvPicPr>
          <p:cNvPr id="7174" name="Picture 6" descr="http://farm4.static.flickr.com/3583/3316361562_95d0c8a604_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52600"/>
            <a:ext cx="1903094" cy="2819400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21232028">
            <a:off x="2211228" y="3494755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Define Fascism 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558795">
            <a:off x="6289398" y="440022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Record Mussolini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Rises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181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1933- Germany turns to dictatorship</a:t>
            </a:r>
          </a:p>
          <a:p>
            <a:pPr lvl="1"/>
            <a:r>
              <a:rPr lang="en-US" dirty="0" smtClean="0"/>
              <a:t>German people voted in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Nat’l Socialist German Workers’ Party</a:t>
            </a:r>
            <a:r>
              <a:rPr lang="en-US" dirty="0" smtClean="0"/>
              <a:t> or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 Party</a:t>
            </a:r>
            <a:r>
              <a:rPr lang="en-US" dirty="0" smtClean="0"/>
              <a:t> into power</a:t>
            </a:r>
          </a:p>
          <a:p>
            <a:pPr lvl="1"/>
            <a:r>
              <a:rPr lang="en-US" dirty="0" smtClean="0"/>
              <a:t>Leader… Adolf Hitler</a:t>
            </a:r>
          </a:p>
          <a:p>
            <a:pPr lvl="2"/>
            <a:r>
              <a:rPr lang="en-US" dirty="0" smtClean="0"/>
              <a:t>Quickly assumes full dictatorial power</a:t>
            </a:r>
          </a:p>
          <a:p>
            <a:pPr lvl="2"/>
            <a:r>
              <a:rPr lang="en-US" dirty="0" smtClean="0"/>
              <a:t>Called…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Führer</a:t>
            </a:r>
            <a:r>
              <a:rPr lang="en-US" dirty="0" smtClean="0"/>
              <a:t>, or “leader”</a:t>
            </a:r>
          </a:p>
          <a:p>
            <a:pPr lvl="2"/>
            <a:r>
              <a:rPr lang="en-US" dirty="0" err="1" smtClean="0"/>
              <a:t>Proclamed</a:t>
            </a:r>
            <a:r>
              <a:rPr lang="en-US" dirty="0" smtClean="0"/>
              <a:t> the est. of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Third Reich</a:t>
            </a:r>
            <a:r>
              <a:rPr lang="en-US" dirty="0" smtClean="0"/>
              <a:t>, or Third Empire</a:t>
            </a:r>
          </a:p>
          <a:p>
            <a:r>
              <a:rPr lang="en-US" dirty="0" smtClean="0"/>
              <a:t>Like Italy, Nazi’s soon controlled all aspects of life &amp; crushed any who opposed them</a:t>
            </a:r>
          </a:p>
          <a:p>
            <a:pPr lvl="1"/>
            <a:r>
              <a:rPr lang="en-US" dirty="0" smtClean="0"/>
              <a:t>Hitler and Mussolini were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fascists</a:t>
            </a:r>
            <a:r>
              <a:rPr lang="en-US" dirty="0" smtClean="0"/>
              <a:t>, extreme nationalism</a:t>
            </a:r>
          </a:p>
          <a:p>
            <a:pPr lvl="1"/>
            <a:r>
              <a:rPr lang="en-US" dirty="0" smtClean="0"/>
              <a:t>But… Nazi defined nationalism in racial terms… as well as political and cultural</a:t>
            </a:r>
          </a:p>
          <a:p>
            <a:pPr lvl="2"/>
            <a:r>
              <a:rPr lang="en-US" dirty="0" smtClean="0"/>
              <a:t>Believed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Aryan</a:t>
            </a:r>
            <a:r>
              <a:rPr lang="en-US" dirty="0" smtClean="0"/>
              <a:t> , or German race was superior to all others</a:t>
            </a:r>
          </a:p>
          <a:p>
            <a:pPr lvl="2"/>
            <a:r>
              <a:rPr lang="en-US" dirty="0" smtClean="0"/>
              <a:t>Germany lost WWI only b/c the German people had been betrayed by leaders, capitalists, bankers, and… the Jews!!!</a:t>
            </a:r>
          </a:p>
          <a:p>
            <a:pPr lvl="3"/>
            <a:r>
              <a:rPr lang="en-US" dirty="0" smtClean="0"/>
              <a:t>Hitler saw Jews as greatest danger to German superiority</a:t>
            </a:r>
          </a:p>
          <a:p>
            <a:pPr lvl="1"/>
            <a:r>
              <a:rPr lang="en-US" dirty="0" smtClean="0"/>
              <a:t>Nazis begin official campaign of discrimination and persecution of Jews</a:t>
            </a:r>
            <a:endParaRPr lang="en-US" dirty="0"/>
          </a:p>
        </p:txBody>
      </p:sp>
      <p:pic>
        <p:nvPicPr>
          <p:cNvPr id="6146" name="Picture 2" descr="https://encrypted-tbn2.gstatic.com/images?q=tbn:ANd9GcS4bhvmXN0UDl1LEdxIzHQiRWkkitgZAae8nNKN8dFQUiYOdkW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1" y="1422853"/>
            <a:ext cx="3886200" cy="5435148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558795">
            <a:off x="6289399" y="211422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Record Hitler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1250637">
            <a:off x="4417495" y="5122778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Nazi = 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Stalin’s Rise in the USSR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648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1924- Josef Stalin becomes head of Communist party</a:t>
            </a:r>
          </a:p>
          <a:p>
            <a:pPr lvl="1"/>
            <a:r>
              <a:rPr lang="en-US" dirty="0" smtClean="0"/>
              <a:t>Brutally murders all opponents &amp; est. his own totalitarian dictatorship!!!</a:t>
            </a:r>
          </a:p>
          <a:p>
            <a:pPr lvl="2"/>
            <a:r>
              <a:rPr lang="en-US" dirty="0" smtClean="0"/>
              <a:t>He claimed the dictatorship was necessary to complete the Communist revolution in USSR</a:t>
            </a:r>
          </a:p>
          <a:p>
            <a:r>
              <a:rPr lang="en-US" dirty="0" smtClean="0"/>
              <a:t>Once in power… he was ruthless!</a:t>
            </a:r>
          </a:p>
          <a:p>
            <a:pPr lvl="1"/>
            <a:r>
              <a:rPr lang="en-US" dirty="0" smtClean="0"/>
              <a:t>Abolished private property</a:t>
            </a:r>
          </a:p>
          <a:p>
            <a:pPr lvl="1"/>
            <a:r>
              <a:rPr lang="en-US" dirty="0" smtClean="0"/>
              <a:t>Took all the land for the state</a:t>
            </a:r>
          </a:p>
          <a:p>
            <a:pPr lvl="1"/>
            <a:r>
              <a:rPr lang="en-US" dirty="0" smtClean="0"/>
              <a:t>Forced all farmers to work on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communes</a:t>
            </a:r>
            <a:r>
              <a:rPr lang="en-US" dirty="0" smtClean="0"/>
              <a:t>, or state-owned farms</a:t>
            </a:r>
          </a:p>
          <a:p>
            <a:pPr lvl="2"/>
            <a:r>
              <a:rPr lang="en-US" dirty="0" smtClean="0"/>
              <a:t>All crops owned by state, then divided among people and sale</a:t>
            </a:r>
          </a:p>
          <a:p>
            <a:r>
              <a:rPr lang="en-US" dirty="0" smtClean="0"/>
              <a:t>By mid30’s- </a:t>
            </a:r>
          </a:p>
          <a:p>
            <a:pPr lvl="1"/>
            <a:r>
              <a:rPr lang="en-US" dirty="0" smtClean="0"/>
              <a:t>Millions of poor farmers who refused to give their land up were shot</a:t>
            </a:r>
          </a:p>
          <a:p>
            <a:r>
              <a:rPr lang="en-US" dirty="0" smtClean="0"/>
              <a:t>Result…</a:t>
            </a:r>
          </a:p>
          <a:p>
            <a:pPr lvl="1"/>
            <a:r>
              <a:rPr lang="en-US" dirty="0" smtClean="0"/>
              <a:t>Collapse of USSR agriculture system</a:t>
            </a:r>
          </a:p>
          <a:p>
            <a:pPr lvl="1"/>
            <a:r>
              <a:rPr lang="en-US" dirty="0" smtClean="0"/>
              <a:t>Caused widespread famine!</a:t>
            </a:r>
          </a:p>
          <a:p>
            <a:pPr lvl="1"/>
            <a:r>
              <a:rPr lang="en-US" dirty="0" smtClean="0"/>
              <a:t>Some say over 20 million died, mostly of starvation!</a:t>
            </a:r>
            <a:endParaRPr lang="en-US" dirty="0"/>
          </a:p>
        </p:txBody>
      </p:sp>
      <p:pic>
        <p:nvPicPr>
          <p:cNvPr id="5122" name="Picture 2" descr="https://encrypted-tbn3.gstatic.com/images?q=tbn:ANd9GcSDSRFVpvAsbaVnsx5cK5UGTg_ho510mBcC6fR5DEdYlKyP36Sq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57400"/>
            <a:ext cx="4362450" cy="38862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558795">
            <a:off x="6289399" y="211423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Record Stalin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1328590">
            <a:off x="58830" y="5152117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Results of communes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Dictatorship in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5181600" cy="50840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Dictatorship also came to Japan</a:t>
            </a:r>
          </a:p>
          <a:p>
            <a:pPr lvl="1"/>
            <a:r>
              <a:rPr lang="en-US" dirty="0" smtClean="0"/>
              <a:t>Emperor Hirohito in control in 1926</a:t>
            </a:r>
          </a:p>
          <a:p>
            <a:pPr lvl="1"/>
            <a:r>
              <a:rPr lang="en-US" dirty="0" smtClean="0"/>
              <a:t>Military run by most trusted general, General </a:t>
            </a:r>
            <a:r>
              <a:rPr lang="en-US" dirty="0" err="1" smtClean="0"/>
              <a:t>Tojo</a:t>
            </a:r>
            <a:endParaRPr lang="en-US" dirty="0" smtClean="0"/>
          </a:p>
          <a:p>
            <a:r>
              <a:rPr lang="en-US" dirty="0" smtClean="0"/>
              <a:t>Small island nation</a:t>
            </a:r>
          </a:p>
          <a:p>
            <a:pPr lvl="1"/>
            <a:r>
              <a:rPr lang="en-US" dirty="0" smtClean="0"/>
              <a:t>Lacked own natural resources</a:t>
            </a:r>
          </a:p>
          <a:p>
            <a:pPr lvl="1"/>
            <a:r>
              <a:rPr lang="en-US" dirty="0" smtClean="0"/>
              <a:t>Japanese military believed that for Japan to survive… needed own supply of raw materials</a:t>
            </a:r>
          </a:p>
          <a:p>
            <a:pPr lvl="2"/>
            <a:r>
              <a:rPr lang="en-US" dirty="0" smtClean="0"/>
              <a:t>Take them through conquest if necessary!!!</a:t>
            </a:r>
          </a:p>
          <a:p>
            <a:r>
              <a:rPr lang="en-US" dirty="0" smtClean="0"/>
              <a:t>1931- Japan attacks Manchuria</a:t>
            </a:r>
          </a:p>
          <a:p>
            <a:pPr lvl="1"/>
            <a:r>
              <a:rPr lang="en-US" dirty="0" smtClean="0"/>
              <a:t>Province in north China</a:t>
            </a:r>
          </a:p>
          <a:p>
            <a:pPr lvl="1"/>
            <a:r>
              <a:rPr lang="en-US" dirty="0" smtClean="0"/>
              <a:t>Rich in </a:t>
            </a:r>
            <a:r>
              <a:rPr lang="en-US" dirty="0" err="1" smtClean="0"/>
              <a:t>nat’l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Conquered region in only a month </a:t>
            </a:r>
          </a:p>
          <a:p>
            <a:pPr lvl="1"/>
            <a:r>
              <a:rPr lang="en-US" dirty="0" smtClean="0"/>
              <a:t>Victory and the raw materials made many Japanese people support  military’s ways</a:t>
            </a:r>
          </a:p>
          <a:p>
            <a:r>
              <a:rPr lang="en-US" dirty="0" smtClean="0"/>
              <a:t>Emperor Hirohito puts military in complete control of </a:t>
            </a:r>
            <a:r>
              <a:rPr lang="en-US" dirty="0" err="1" smtClean="0"/>
              <a:t>gov’t</a:t>
            </a:r>
            <a:endParaRPr lang="en-US" dirty="0"/>
          </a:p>
        </p:txBody>
      </p:sp>
      <p:pic>
        <p:nvPicPr>
          <p:cNvPr id="4098" name="Picture 2" descr="http://www.abfar.co.uk/_images/4169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692926"/>
            <a:ext cx="3133725" cy="49460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558795">
            <a:off x="4912002" y="3488023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Record </a:t>
            </a:r>
            <a:r>
              <a:rPr lang="en-US" dirty="0" err="1" smtClean="0"/>
              <a:t>Tojo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Totalitarianism Leads to Aggression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Fascists, Nazis, &amp; militarists share common idea</a:t>
            </a:r>
          </a:p>
          <a:p>
            <a:pPr lvl="1"/>
            <a:r>
              <a:rPr lang="en-US" dirty="0" smtClean="0"/>
              <a:t>Life constant struggle and…</a:t>
            </a:r>
          </a:p>
          <a:p>
            <a:pPr lvl="2"/>
            <a:r>
              <a:rPr lang="en-US" dirty="0" smtClean="0"/>
              <a:t>Only strong survived!!!</a:t>
            </a:r>
          </a:p>
          <a:p>
            <a:pPr lvl="1"/>
            <a:r>
              <a:rPr lang="en-US" dirty="0" smtClean="0"/>
              <a:t>Strong nations took what they needed through warfare and conquest</a:t>
            </a:r>
          </a:p>
          <a:p>
            <a:r>
              <a:rPr lang="en-US" dirty="0" smtClean="0"/>
              <a:t>1936- Italy conquers Ethiopia (last free kingdom in Africa)</a:t>
            </a:r>
          </a:p>
          <a:p>
            <a:r>
              <a:rPr lang="en-US" dirty="0" smtClean="0"/>
              <a:t>Hitler thought bigger…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</a:t>
            </a:r>
            <a:r>
              <a:rPr lang="en-US" dirty="0" smtClean="0"/>
              <a:t>: Recover territory stolen from Germany in Versailles Treaty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</a:t>
            </a:r>
            <a:r>
              <a:rPr lang="en-US" dirty="0" smtClean="0"/>
              <a:t>: Bring all German-speaking people into 1 country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</a:t>
            </a:r>
            <a:r>
              <a:rPr lang="en-US" dirty="0" smtClean="0"/>
              <a:t>: Expand east into USSR and conquer it </a:t>
            </a:r>
          </a:p>
          <a:p>
            <a:r>
              <a:rPr lang="en-US" dirty="0" smtClean="0"/>
              <a:t>1936- Hitler &amp; Mussolini sign alliance treaty,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Rome-Berlin Axis</a:t>
            </a:r>
          </a:p>
          <a:p>
            <a:pPr lvl="1"/>
            <a:r>
              <a:rPr lang="en-US" dirty="0" smtClean="0"/>
              <a:t>Same year…</a:t>
            </a:r>
          </a:p>
          <a:p>
            <a:pPr lvl="1"/>
            <a:r>
              <a:rPr lang="en-US" dirty="0" smtClean="0"/>
              <a:t>They support Spanish General Francisco Franco in civil war in Spain</a:t>
            </a:r>
          </a:p>
          <a:p>
            <a:pPr lvl="2"/>
            <a:r>
              <a:rPr lang="en-US" dirty="0" smtClean="0"/>
              <a:t>w/ their help, money, &amp; guns he est. a dictatorship in Spain</a:t>
            </a:r>
          </a:p>
          <a:p>
            <a:r>
              <a:rPr lang="en-US" dirty="0" smtClean="0"/>
              <a:t>Totalitarianism was spreading!!!</a:t>
            </a:r>
            <a:endParaRPr lang="en-US" dirty="0"/>
          </a:p>
        </p:txBody>
      </p:sp>
      <p:pic>
        <p:nvPicPr>
          <p:cNvPr id="3076" name="Picture 4" descr="http://ww2db.com/images/person_hitler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4362450" cy="3000376"/>
          </a:xfrm>
          <a:prstGeom prst="rect">
            <a:avLst/>
          </a:prstGeom>
          <a:noFill/>
        </p:spPr>
      </p:pic>
      <p:pic>
        <p:nvPicPr>
          <p:cNvPr id="3074" name="Picture 2" descr="http://cille85.files.wordpress.com/2009/04/adolf_hitler_and_mussolin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481286"/>
            <a:ext cx="2286000" cy="2376714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558795">
            <a:off x="5840711" y="702371"/>
            <a:ext cx="3177576" cy="18124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</a:t>
            </a:r>
            <a:r>
              <a:rPr lang="en-US" dirty="0" smtClean="0"/>
              <a:t>Explain!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273</TotalTime>
  <Words>1260</Words>
  <Application>Microsoft Office PowerPoint</Application>
  <PresentationFormat>On-screen Show (4:3)</PresentationFormat>
  <Paragraphs>179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Warm-Up: Spiral Review</vt:lpstr>
      <vt:lpstr>World War II (1939-1945)</vt:lpstr>
      <vt:lpstr>Background</vt:lpstr>
      <vt:lpstr>American Isolationism</vt:lpstr>
      <vt:lpstr>Mussolini Takes Control of Italy</vt:lpstr>
      <vt:lpstr>Hitler Rises to Power</vt:lpstr>
      <vt:lpstr>Stalin’s Rise in the USSR</vt:lpstr>
      <vt:lpstr>Military Dictatorship in Japan</vt:lpstr>
      <vt:lpstr>Totalitarianism Leads to Aggression</vt:lpstr>
      <vt:lpstr>Appeasement at Munich</vt:lpstr>
      <vt:lpstr>Germany Starts a War</vt:lpstr>
      <vt:lpstr>Essential Question: Exit Ticket-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(1939-1945)</dc:title>
  <dc:creator>ja.sterner-findling</dc:creator>
  <cp:lastModifiedBy>Wazaney, Kristopher J.</cp:lastModifiedBy>
  <cp:revision>18</cp:revision>
  <dcterms:created xsi:type="dcterms:W3CDTF">2013-05-07T19:26:44Z</dcterms:created>
  <dcterms:modified xsi:type="dcterms:W3CDTF">2016-03-21T17:11:36Z</dcterms:modified>
</cp:coreProperties>
</file>