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5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AE443-5AD6-4535-8608-4EA29BE56428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5C640-763F-418F-ADEC-C2DB76877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98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AE80D-A4F7-4708-A1D1-0709F01D8DB0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F530F-A861-430A-9DF7-29EFDFF2F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7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DAF7-C75C-4920-A601-68A3B82E84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5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Hitler Speaks About the Jews (1:21)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530F-A861-430A-9DF7-29EFDFF2FF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Nazi Concentration Camp Horrors (13 movies)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530F-A861-430A-9DF7-29EFDFF2FF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7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F494-EECA-48E0-A9A9-417675BEAC26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D9CF-FC59-45A2-87DF-4301DCB2C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F494-EECA-48E0-A9A9-417675BEAC26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D9CF-FC59-45A2-87DF-4301DCB2C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F494-EECA-48E0-A9A9-417675BEAC26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D9CF-FC59-45A2-87DF-4301DCB2C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F494-EECA-48E0-A9A9-417675BEAC26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D9CF-FC59-45A2-87DF-4301DCB2C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F494-EECA-48E0-A9A9-417675BEAC26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D9CF-FC59-45A2-87DF-4301DCB2C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F494-EECA-48E0-A9A9-417675BEAC26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D9CF-FC59-45A2-87DF-4301DCB2C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F494-EECA-48E0-A9A9-417675BEAC26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D9CF-FC59-45A2-87DF-4301DCB2C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F494-EECA-48E0-A9A9-417675BEAC26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D9CF-FC59-45A2-87DF-4301DCB2C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F494-EECA-48E0-A9A9-417675BEAC26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D9CF-FC59-45A2-87DF-4301DCB2C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F494-EECA-48E0-A9A9-417675BEAC26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D9CF-FC59-45A2-87DF-4301DCB2C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E85F494-EECA-48E0-A9A9-417675BEAC26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061D9CF-FC59-45A2-87DF-4301DCB2C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85F494-EECA-48E0-A9A9-417675BEAC26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061D9CF-FC59-45A2-87DF-4301DCB2C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9FFfbSWbLWw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youtube.com/watch?v=9CFWH4Fhka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youtube.com/watch?v=_0V_xf3OQg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s://www.youtube.com/watch?v=w5WXIF67J2w&amp;list=PLCC68584BF9360A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</a:t>
            </a:r>
            <a:r>
              <a:rPr lang="en-US" dirty="0" smtClean="0"/>
              <a:t>Up:</a:t>
            </a:r>
            <a:br>
              <a:rPr lang="en-US" dirty="0" smtClean="0"/>
            </a:br>
            <a:r>
              <a:rPr lang="en-US" dirty="0" smtClean="0"/>
              <a:t>Spiral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50840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did appeasing dictators such as Hitler, Mussolini, Stalin, and </a:t>
            </a:r>
            <a:r>
              <a:rPr lang="en-US" sz="3600" dirty="0" err="1" smtClean="0"/>
              <a:t>Tojo</a:t>
            </a:r>
            <a:r>
              <a:rPr lang="en-US" sz="3600" dirty="0" smtClean="0"/>
              <a:t>, lead to World War II?</a:t>
            </a:r>
            <a:endParaRPr lang="en-US" sz="3600" dirty="0"/>
          </a:p>
        </p:txBody>
      </p:sp>
      <p:pic>
        <p:nvPicPr>
          <p:cNvPr id="1026" name="Picture 2" descr="http://www.bernardsvillelibrary.org/bpl/wp-content/uploads/blogger/-g-79ZIwjxNg/T1ri8JMwxuI/AAAAAAAAF-8/-w9nwwPQmWk/s1600/10428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1169"/>
            <a:ext cx="5010150" cy="50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 rot="574842">
            <a:off x="5574042" y="271538"/>
            <a:ext cx="34290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1)Warm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" y="-11623"/>
            <a:ext cx="9138834" cy="6869624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5715000" y="4419600"/>
            <a:ext cx="34290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r>
              <a:rPr lang="en-US" dirty="0" smtClean="0"/>
              <a:t>) </a:t>
            </a:r>
            <a:r>
              <a:rPr lang="en-US" dirty="0" err="1" smtClean="0"/>
              <a:t>Yertle</a:t>
            </a:r>
            <a:r>
              <a:rPr lang="en-US" dirty="0" smtClean="0"/>
              <a:t> Hitler?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10-8 Adolf </a:t>
            </a:r>
            <a:r>
              <a:rPr lang="en-US" dirty="0" smtClean="0"/>
              <a:t>Hitler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Man to Monster!?!</a:t>
            </a:r>
            <a:endParaRPr lang="en-US" dirty="0"/>
          </a:p>
        </p:txBody>
      </p:sp>
      <p:pic>
        <p:nvPicPr>
          <p:cNvPr id="4" name="Picture 2" descr="https://encrypted-tbn2.gstatic.com/images?q=tbn:ANd9GcS4bhvmXN0UDl1LEdxIzHQiRWkkitgZAae8nNKN8dFQUiYOdkW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-1"/>
            <a:ext cx="3657600" cy="51154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Youth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Boy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28600" y="2449512"/>
            <a:ext cx="4268788" cy="44084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Born in Braunau am Inn, Austria</a:t>
            </a:r>
          </a:p>
          <a:p>
            <a:pPr lvl="1"/>
            <a:r>
              <a:rPr lang="en-US" dirty="0" smtClean="0"/>
              <a:t>April 20, 1889</a:t>
            </a:r>
          </a:p>
          <a:p>
            <a:r>
              <a:rPr lang="en-US" dirty="0" smtClean="0"/>
              <a:t>Described as…</a:t>
            </a:r>
          </a:p>
          <a:p>
            <a:pPr lvl="1"/>
            <a:r>
              <a:rPr lang="en-US" dirty="0" smtClean="0"/>
              <a:t>Moody</a:t>
            </a:r>
          </a:p>
          <a:p>
            <a:pPr lvl="1"/>
            <a:r>
              <a:rPr lang="en-US" dirty="0" smtClean="0"/>
              <a:t>Lazy</a:t>
            </a:r>
          </a:p>
          <a:p>
            <a:pPr lvl="1"/>
            <a:r>
              <a:rPr lang="en-US" dirty="0" smtClean="0"/>
              <a:t>Unstable in Temperament</a:t>
            </a:r>
          </a:p>
          <a:p>
            <a:pPr lvl="1"/>
            <a:r>
              <a:rPr lang="en-US" dirty="0" smtClean="0"/>
              <a:t>Deeply Hostile to his strict authoritarian  (possibly Jewish) father</a:t>
            </a:r>
          </a:p>
          <a:p>
            <a:pPr lvl="1"/>
            <a:r>
              <a:rPr lang="en-US" dirty="0" smtClean="0"/>
              <a:t>Deeply Loved his mother</a:t>
            </a:r>
          </a:p>
          <a:p>
            <a:pPr lvl="2"/>
            <a:r>
              <a:rPr lang="en-US" dirty="0" smtClean="0"/>
              <a:t>Resented her for not standing up to abusive husband for herself or children</a:t>
            </a:r>
          </a:p>
          <a:p>
            <a:pPr lvl="2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not </a:t>
            </a:r>
            <a:r>
              <a:rPr lang="en-US" dirty="0" smtClean="0"/>
              <a:t>raised Jewish!</a:t>
            </a:r>
          </a:p>
          <a:p>
            <a:r>
              <a:rPr lang="en-US" dirty="0" smtClean="0"/>
              <a:t>Leaves home for Vienna, Austria at 16 to become a painter but…</a:t>
            </a:r>
          </a:p>
          <a:p>
            <a:pPr lvl="1"/>
            <a:r>
              <a:rPr lang="en-US" dirty="0" smtClean="0"/>
              <a:t>Rejected by Viennese Academy of Fine Arts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Soldier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270375" cy="44084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Hitler leaves Vienna for Munich, Germany</a:t>
            </a:r>
          </a:p>
          <a:p>
            <a:r>
              <a:rPr lang="en-US" dirty="0" smtClean="0"/>
              <a:t>When WWI breaks in 1914 at 25 yrs. old…</a:t>
            </a:r>
          </a:p>
          <a:p>
            <a:pPr lvl="1"/>
            <a:r>
              <a:rPr lang="en-US" dirty="0" smtClean="0"/>
              <a:t>Joins the 16</a:t>
            </a:r>
            <a:r>
              <a:rPr lang="en-US" baseline="30000" dirty="0" smtClean="0"/>
              <a:t>th</a:t>
            </a:r>
            <a:r>
              <a:rPr lang="en-US" dirty="0" smtClean="0"/>
              <a:t> Bavarian Infantry Regiment</a:t>
            </a:r>
          </a:p>
          <a:p>
            <a:r>
              <a:rPr lang="en-US" dirty="0" smtClean="0"/>
              <a:t>Able-bodied, courageous soldier</a:t>
            </a:r>
          </a:p>
          <a:p>
            <a:pPr lvl="1"/>
            <a:r>
              <a:rPr lang="en-US" dirty="0" smtClean="0"/>
              <a:t>Receives ‘Iron Cross’ for bravery</a:t>
            </a:r>
          </a:p>
          <a:p>
            <a:pPr lvl="1"/>
            <a:r>
              <a:rPr lang="en-US" dirty="0" smtClean="0"/>
              <a:t>Wounded twice</a:t>
            </a:r>
          </a:p>
          <a:p>
            <a:pPr lvl="2"/>
            <a:r>
              <a:rPr lang="en-US" dirty="0" smtClean="0"/>
              <a:t>Badly gassed at in final battles</a:t>
            </a:r>
          </a:p>
          <a:p>
            <a:pPr lvl="2"/>
            <a:r>
              <a:rPr lang="en-US" dirty="0" smtClean="0"/>
              <a:t>Spends 3 months recovering</a:t>
            </a:r>
          </a:p>
          <a:p>
            <a:pPr lvl="2"/>
            <a:r>
              <a:rPr lang="en-US" dirty="0" smtClean="0"/>
              <a:t>Temporarily blinded</a:t>
            </a:r>
          </a:p>
          <a:p>
            <a:pPr lvl="1"/>
            <a:r>
              <a:rPr lang="en-US" dirty="0" smtClean="0"/>
              <a:t>Driven to rage when informed of Germany’s surrender</a:t>
            </a:r>
          </a:p>
          <a:p>
            <a:r>
              <a:rPr lang="en-US" dirty="0" smtClean="0"/>
              <a:t>When healed, convinced that …</a:t>
            </a:r>
          </a:p>
          <a:p>
            <a:pPr lvl="1"/>
            <a:r>
              <a:rPr lang="en-US" dirty="0" smtClean="0"/>
              <a:t>“fate had chosen him to rescue a humiliated nation from shackles of Versailles Treaty, Communists, and the Jews.”</a:t>
            </a:r>
          </a:p>
          <a:p>
            <a:endParaRPr lang="en-US" dirty="0"/>
          </a:p>
        </p:txBody>
      </p:sp>
      <p:sp>
        <p:nvSpPr>
          <p:cNvPr id="12" name="Explosion 1 11"/>
          <p:cNvSpPr/>
          <p:nvPr/>
        </p:nvSpPr>
        <p:spPr>
          <a:xfrm rot="21336078">
            <a:off x="5404926" y="509578"/>
            <a:ext cx="34290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2)Describe Hitler’s younger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  <p:bldP spid="9" grpId="0" build="p"/>
      <p:bldP spid="10" grpId="0" build="allAtOnce"/>
      <p:bldP spid="11" grpId="0" build="p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2" name="Picture 4" descr="http://2.bp.blogspot.com/_AuPoOCVtSzM/S0qXV_06auI/AAAAAAAABWU/nfSy8a2hwlM/s400/Hitler+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"/>
            <a:ext cx="4343400" cy="6477000"/>
          </a:xfrm>
          <a:prstGeom prst="rect">
            <a:avLst/>
          </a:prstGeom>
          <a:noFill/>
        </p:spPr>
      </p:pic>
      <p:pic>
        <p:nvPicPr>
          <p:cNvPr id="22534" name="Picture 6" descr="http://peopleint.files.wordpress.com/2011/08/adolf_hit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3886200" cy="6477000"/>
          </a:xfrm>
          <a:prstGeom prst="rect">
            <a:avLst/>
          </a:prstGeom>
          <a:noFill/>
        </p:spPr>
      </p:pic>
      <p:pic>
        <p:nvPicPr>
          <p:cNvPr id="22536" name="Picture 8" descr="http://0.tqn.com/d/history1900s/1/0/v/P/hitler3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708" y="228600"/>
            <a:ext cx="8562324" cy="6477000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1143000" y="1828800"/>
            <a:ext cx="1447800" cy="1465036"/>
          </a:xfrm>
          <a:prstGeom prst="ellipse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to the Forefront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73936"/>
            <a:ext cx="4724400" cy="50840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1919- </a:t>
            </a:r>
          </a:p>
          <a:p>
            <a:pPr lvl="1"/>
            <a:r>
              <a:rPr lang="en-US" dirty="0" smtClean="0"/>
              <a:t>Assigned as a spy of political parties in Germany</a:t>
            </a:r>
          </a:p>
          <a:p>
            <a:pPr lvl="2"/>
            <a:r>
              <a:rPr lang="en-US" dirty="0" smtClean="0"/>
              <a:t>Sent to investigate the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 Workers’ Union</a:t>
            </a:r>
          </a:p>
          <a:p>
            <a:pPr lvl="2"/>
            <a:r>
              <a:rPr lang="en-US" dirty="0" smtClean="0"/>
              <a:t>Sept 1919- actually joins the party!</a:t>
            </a:r>
          </a:p>
          <a:p>
            <a:r>
              <a:rPr lang="en-US" dirty="0" smtClean="0"/>
              <a:t>Imposes himself as its Chairman by 1921</a:t>
            </a:r>
          </a:p>
          <a:p>
            <a:pPr lvl="1"/>
            <a:r>
              <a:rPr lang="en-US" dirty="0" smtClean="0"/>
              <a:t>Renames it…</a:t>
            </a:r>
          </a:p>
          <a:p>
            <a:pPr lvl="2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Nat’l Socialist German Workers’ Party</a:t>
            </a:r>
          </a:p>
          <a:p>
            <a:pPr lvl="1"/>
            <a:r>
              <a:rPr lang="en-US" dirty="0" smtClean="0"/>
              <a:t>Soon discovers a talent for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oratory</a:t>
            </a:r>
            <a:r>
              <a:rPr lang="en-US" dirty="0" smtClean="0"/>
              <a:t>, or public speaking</a:t>
            </a:r>
          </a:p>
          <a:p>
            <a:pPr lvl="1"/>
            <a:r>
              <a:rPr lang="en-US" dirty="0" smtClean="0"/>
              <a:t>Also provides symbols to the party…</a:t>
            </a:r>
          </a:p>
          <a:p>
            <a:pPr lvl="2"/>
            <a:r>
              <a:rPr lang="en-US" dirty="0" smtClean="0"/>
              <a:t>The Swastika</a:t>
            </a:r>
          </a:p>
          <a:p>
            <a:pPr lvl="2"/>
            <a:r>
              <a:rPr lang="en-US" dirty="0" smtClean="0"/>
              <a:t>The Iron Cross</a:t>
            </a:r>
            <a:endParaRPr lang="en-US" dirty="0"/>
          </a:p>
        </p:txBody>
      </p:sp>
      <p:pic>
        <p:nvPicPr>
          <p:cNvPr id="5122" name="Picture 2" descr="http://fc01.deviantart.net/fs70/f/2012/006/6/a/fancy_swastika_by_william_of_orange-d4lj5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4057650" cy="2371726"/>
          </a:xfrm>
          <a:prstGeom prst="rect">
            <a:avLst/>
          </a:prstGeom>
          <a:noFill/>
        </p:spPr>
      </p:pic>
      <p:pic>
        <p:nvPicPr>
          <p:cNvPr id="5124" name="Picture 4" descr="http://t3.gstatic.com/images?q=tbn:ANd9GcSI1LfRO1BImmKpJPTeDvuxFtLGcptnAN4bUFBjsLwoHEn0_J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114800"/>
            <a:ext cx="2514600" cy="2514601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21020694">
            <a:off x="980055" y="2864319"/>
            <a:ext cx="34290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3)Symbol of Nazi party, and origins of the symbol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Use of Propaganda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5105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Hitler focused his speeches against…</a:t>
            </a:r>
          </a:p>
          <a:p>
            <a:pPr lvl="1"/>
            <a:r>
              <a:rPr lang="en-US" dirty="0" smtClean="0"/>
              <a:t>the Treaty of Versailles</a:t>
            </a:r>
          </a:p>
          <a:p>
            <a:pPr lvl="1"/>
            <a:r>
              <a:rPr lang="en-US" dirty="0" smtClean="0"/>
              <a:t>Its writers</a:t>
            </a:r>
          </a:p>
          <a:p>
            <a:pPr lvl="2"/>
            <a:r>
              <a:rPr lang="en-US" dirty="0" smtClean="0"/>
              <a:t>Refers to them as “November Criminals”</a:t>
            </a:r>
          </a:p>
          <a:p>
            <a:pPr lvl="1"/>
            <a:r>
              <a:rPr lang="en-US" dirty="0" smtClean="0"/>
              <a:t>Communists</a:t>
            </a:r>
          </a:p>
          <a:p>
            <a:pPr lvl="1"/>
            <a:r>
              <a:rPr lang="en-US" dirty="0" smtClean="0"/>
              <a:t>Internal Enemy #1… </a:t>
            </a:r>
          </a:p>
          <a:p>
            <a:pPr lvl="2"/>
            <a:r>
              <a:rPr lang="en-US" dirty="0" smtClean="0"/>
              <a:t>the Jews</a:t>
            </a:r>
          </a:p>
          <a:p>
            <a:pPr lvl="3"/>
            <a:r>
              <a:rPr lang="en-US" dirty="0" smtClean="0"/>
              <a:t>Claimed Jews were responsible for all German problems</a:t>
            </a:r>
          </a:p>
          <a:p>
            <a:r>
              <a:rPr lang="en-US" dirty="0" smtClean="0"/>
              <a:t>24 Feb 1920- </a:t>
            </a:r>
          </a:p>
          <a:p>
            <a:pPr lvl="1"/>
            <a:r>
              <a:rPr lang="en-US" dirty="0" smtClean="0"/>
              <a:t>Announced the existence of Germans as 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Aryan Race</a:t>
            </a:r>
          </a:p>
          <a:p>
            <a:r>
              <a:rPr lang="en-US" dirty="0" smtClean="0"/>
              <a:t>Provides idea of extreme nationalism, or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fascism</a:t>
            </a:r>
          </a:p>
          <a:p>
            <a:pPr lvl="1"/>
            <a:r>
              <a:rPr lang="en-US" dirty="0" smtClean="0"/>
              <a:t>Calls for a “systematic extermination of the Jewish infestation in the German state.”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1524000"/>
            <a:ext cx="4057650" cy="5334000"/>
            <a:chOff x="0" y="1524000"/>
            <a:chExt cx="4057650" cy="5334000"/>
          </a:xfrm>
        </p:grpSpPr>
        <p:pic>
          <p:nvPicPr>
            <p:cNvPr id="4104" name="Picture 8" descr="http://www.worldfuturefund.org/Import/ah.nberg.colo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524000"/>
              <a:ext cx="3600450" cy="3543300"/>
            </a:xfrm>
            <a:prstGeom prst="rect">
              <a:avLst/>
            </a:prstGeom>
            <a:noFill/>
          </p:spPr>
        </p:pic>
        <p:pic>
          <p:nvPicPr>
            <p:cNvPr id="4100" name="Picture 4" descr="http://2.bp.blogspot.com/_FKstSOcw2PQ/TJ1q6qco6wI/AAAAAAAAAdQ/Vpe0OChFbS4/s1600/Adolf-Hitler_s_798283c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4794848"/>
              <a:ext cx="3048000" cy="2063152"/>
            </a:xfrm>
            <a:prstGeom prst="rect">
              <a:avLst/>
            </a:prstGeom>
            <a:noFill/>
          </p:spPr>
        </p:pic>
        <p:pic>
          <p:nvPicPr>
            <p:cNvPr id="4102" name="Picture 6" descr="http://t3.gstatic.com/images?q=tbn:ANd9GcT4w6ks1-_8s_KGaBaxJd1YEU1lLYO0iaelF8w181h3h9ETIOE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403599"/>
              <a:ext cx="1600200" cy="1403684"/>
            </a:xfrm>
            <a:prstGeom prst="rect">
              <a:avLst/>
            </a:prstGeom>
            <a:noFill/>
          </p:spPr>
        </p:pic>
      </p:grpSp>
      <p:sp>
        <p:nvSpPr>
          <p:cNvPr id="8" name="Explosion 1 7"/>
          <p:cNvSpPr/>
          <p:nvPr/>
        </p:nvSpPr>
        <p:spPr>
          <a:xfrm rot="475789">
            <a:off x="5911469" y="608061"/>
            <a:ext cx="34290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4)Focus of his propaganda</a:t>
            </a:r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 rot="20994150">
            <a:off x="1366319" y="4591551"/>
            <a:ext cx="34290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5) Extermination of a race is called…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Takes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5181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By Nov 1923-</a:t>
            </a:r>
          </a:p>
          <a:p>
            <a:pPr lvl="1"/>
            <a:r>
              <a:rPr lang="en-US" dirty="0" smtClean="0"/>
              <a:t>Hitler convinced he could overthrow German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1"/>
            <a:r>
              <a:rPr lang="en-US" dirty="0" smtClean="0"/>
              <a:t>Attempts to…</a:t>
            </a:r>
          </a:p>
          <a:p>
            <a:pPr lvl="2"/>
            <a:r>
              <a:rPr lang="en-US" dirty="0" smtClean="0"/>
              <a:t>Arrested leading over 3,000 followers</a:t>
            </a:r>
          </a:p>
          <a:p>
            <a:r>
              <a:rPr lang="en-US" dirty="0" smtClean="0"/>
              <a:t>Writes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</a:t>
            </a: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Kampf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(My Struggle) in jail</a:t>
            </a:r>
          </a:p>
          <a:p>
            <a:pPr lvl="1"/>
            <a:r>
              <a:rPr lang="en-US" dirty="0" smtClean="0"/>
              <a:t>Becomes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Bible” </a:t>
            </a:r>
            <a:r>
              <a:rPr lang="en-US" dirty="0" smtClean="0"/>
              <a:t>of the Nazi Party</a:t>
            </a:r>
          </a:p>
          <a:p>
            <a:r>
              <a:rPr lang="en-US" dirty="0" smtClean="0"/>
              <a:t>Upon release in 1925-</a:t>
            </a:r>
          </a:p>
          <a:p>
            <a:pPr lvl="1"/>
            <a:r>
              <a:rPr lang="en-US" dirty="0" smtClean="0"/>
              <a:t>Goes rt. back to work</a:t>
            </a:r>
          </a:p>
          <a:p>
            <a:pPr lvl="1"/>
            <a:r>
              <a:rPr lang="en-US" dirty="0" smtClean="0"/>
              <a:t>Speaking to people convince them of his ideas</a:t>
            </a:r>
          </a:p>
          <a:p>
            <a:pPr lvl="2"/>
            <a:r>
              <a:rPr lang="en-US" dirty="0" smtClean="0"/>
              <a:t>Expressed how his way would restore the pride of the German people  </a:t>
            </a:r>
          </a:p>
          <a:p>
            <a:pPr lvl="2"/>
            <a:r>
              <a:rPr lang="en-US" dirty="0" smtClean="0"/>
              <a:t>Fix the wrongs done to them</a:t>
            </a:r>
          </a:p>
          <a:p>
            <a:pPr lvl="2"/>
            <a:r>
              <a:rPr lang="en-US" dirty="0" smtClean="0"/>
              <a:t>And…</a:t>
            </a:r>
          </a:p>
          <a:p>
            <a:pPr lvl="2"/>
            <a:r>
              <a:rPr lang="en-US" dirty="0" smtClean="0"/>
              <a:t>Convince them of his absolute leadership</a:t>
            </a:r>
          </a:p>
          <a:p>
            <a:pPr lvl="1"/>
            <a:r>
              <a:rPr lang="en-US" dirty="0" smtClean="0"/>
              <a:t>Played on the resentments, feelings of revolt, and desire for leadership</a:t>
            </a:r>
          </a:p>
          <a:p>
            <a:pPr lvl="2"/>
            <a:r>
              <a:rPr lang="en-US" dirty="0" smtClean="0"/>
              <a:t>Used speeches to present himself as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Savior”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upload.wikimedia.org/wikipedia/en/thumb/8/86/Mein_Kampf.png/200px-Mein_Kamp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49730"/>
            <a:ext cx="3200400" cy="4960622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603794">
            <a:off x="5715000" y="304800"/>
            <a:ext cx="34290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6) What is Mein </a:t>
            </a:r>
            <a:r>
              <a:rPr lang="en-US" dirty="0" err="1" smtClean="0"/>
              <a:t>Kampf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Chancellor Hitler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524000"/>
            <a:ext cx="4876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30 Jan 1933-</a:t>
            </a:r>
          </a:p>
          <a:p>
            <a:pPr lvl="1"/>
            <a:r>
              <a:rPr lang="en-US" dirty="0" smtClean="0"/>
              <a:t>Under huge pressure…</a:t>
            </a:r>
          </a:p>
          <a:p>
            <a:pPr lvl="2"/>
            <a:r>
              <a:rPr lang="en-US" dirty="0" smtClean="0"/>
              <a:t>Hitler is appointed Chancellor </a:t>
            </a:r>
          </a:p>
          <a:p>
            <a:pPr lvl="1"/>
            <a:r>
              <a:rPr lang="en-US" dirty="0" smtClean="0"/>
              <a:t>Once in power moves quickly to remove his rivals and crush his doubters</a:t>
            </a:r>
          </a:p>
          <a:p>
            <a:r>
              <a:rPr lang="en-US" dirty="0" smtClean="0"/>
              <a:t>July 1933-</a:t>
            </a:r>
          </a:p>
          <a:p>
            <a:pPr lvl="1"/>
            <a:r>
              <a:rPr lang="en-US" dirty="0" smtClean="0"/>
              <a:t>Abolishes five (5) trade unions</a:t>
            </a:r>
          </a:p>
          <a:p>
            <a:pPr lvl="2"/>
            <a:r>
              <a:rPr lang="en-US" dirty="0" smtClean="0"/>
              <a:t>Keep jobs in Germany</a:t>
            </a:r>
          </a:p>
          <a:p>
            <a:pPr lvl="1"/>
            <a:r>
              <a:rPr lang="en-US" dirty="0" smtClean="0"/>
              <a:t>Removes (forcibly) all Communists, Democrats,  &amp; Jews from the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2"/>
            <a:r>
              <a:rPr lang="en-US" dirty="0" smtClean="0"/>
              <a:t>Places them all in Concentration Camps</a:t>
            </a:r>
          </a:p>
          <a:p>
            <a:pPr lvl="3"/>
            <a:r>
              <a:rPr lang="en-US" dirty="0" smtClean="0"/>
              <a:t>To be worked, beaten, or starved to death!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3657600" cy="393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www.jewishgen.org/ForgottenCamps/Images/rollc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820" y="3733801"/>
            <a:ext cx="3128997" cy="3124200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642472">
            <a:off x="5556929" y="87522"/>
            <a:ext cx="3607434" cy="218366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7) What was the point of concentration camps?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 to the </a:t>
            </a:r>
            <a:r>
              <a:rPr lang="en-US" i="1" dirty="0" smtClean="0"/>
              <a:t>“Final Solution”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6482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June 1934- Hitler confirmed as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Supreme Dictator </a:t>
            </a:r>
            <a:r>
              <a:rPr lang="en-US" dirty="0" smtClean="0"/>
              <a:t>of Germany</a:t>
            </a:r>
          </a:p>
          <a:p>
            <a:pPr lvl="1"/>
            <a:r>
              <a:rPr lang="en-US" dirty="0" smtClean="0"/>
              <a:t>Used whole gamut of persuasion, propaganda, terror, &amp; intimidation to hold power</a:t>
            </a:r>
          </a:p>
          <a:p>
            <a:r>
              <a:rPr lang="en-US" dirty="0" smtClean="0"/>
              <a:t>1935- declares Versailles Treaty void!</a:t>
            </a:r>
          </a:p>
          <a:p>
            <a:pPr lvl="1"/>
            <a:r>
              <a:rPr lang="en-US" dirty="0" smtClean="0"/>
              <a:t>Begins to build up army, navy, &amp; air forces</a:t>
            </a:r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Rearmament (rearming)Program </a:t>
            </a:r>
            <a:r>
              <a:rPr lang="en-US" dirty="0" smtClean="0"/>
              <a:t>leads to full employment for the German people</a:t>
            </a:r>
          </a:p>
          <a:p>
            <a:pPr lvl="2"/>
            <a:r>
              <a:rPr lang="en-US" dirty="0" smtClean="0"/>
              <a:t>Puts $$$ back into the hands of the German people</a:t>
            </a:r>
          </a:p>
          <a:p>
            <a:r>
              <a:rPr lang="en-US" dirty="0" smtClean="0"/>
              <a:t>Institutes racial laws within the state against the Jews</a:t>
            </a:r>
          </a:p>
          <a:p>
            <a:pPr lvl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Nuremberg Laws</a:t>
            </a:r>
          </a:p>
          <a:p>
            <a:r>
              <a:rPr lang="en-US" dirty="0" smtClean="0"/>
              <a:t>Begin to round up Jews and place them in Concentration  Camps</a:t>
            </a:r>
          </a:p>
          <a:p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879" y="2209800"/>
            <a:ext cx="461812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xplosion 1 5"/>
          <p:cNvSpPr/>
          <p:nvPr/>
        </p:nvSpPr>
        <p:spPr>
          <a:xfrm rot="716744">
            <a:off x="5806710" y="1095424"/>
            <a:ext cx="34290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8)  Define Nuremburg Laws</a:t>
            </a:r>
            <a:endParaRPr lang="en-US" dirty="0"/>
          </a:p>
        </p:txBody>
      </p:sp>
      <p:pic>
        <p:nvPicPr>
          <p:cNvPr id="10" name="Picture 6" descr="http://4.bp.blogspot.com/-9AA0JHdekDg/UW_Ou-Dw-pI/AAAAAAAAAHQ/AFLI46X2tSE/s640/holocaust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41927"/>
            <a:ext cx="9144000" cy="6899927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>
            <a:off x="5715000" y="4419600"/>
            <a:ext cx="34290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9)20 video facts!!!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358</TotalTime>
  <Words>685</Words>
  <Application>Microsoft Office PowerPoint</Application>
  <PresentationFormat>On-screen Show (4:3)</PresentationFormat>
  <Paragraphs>108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Warm Up: Spiral Review</vt:lpstr>
      <vt:lpstr>10-8 Adolf Hitler</vt:lpstr>
      <vt:lpstr>Hitler’s Youth</vt:lpstr>
      <vt:lpstr>PowerPoint Presentation</vt:lpstr>
      <vt:lpstr>Moving to the Forefront</vt:lpstr>
      <vt:lpstr>Hitler’s Use of Propaganda</vt:lpstr>
      <vt:lpstr>Hitler Takes Control</vt:lpstr>
      <vt:lpstr>Chancellor Hitler</vt:lpstr>
      <vt:lpstr>Next Step to the “Final Solution”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Adolf Hitler</dc:title>
  <dc:creator>kristopher.wazaney</dc:creator>
  <cp:lastModifiedBy>Wazaney, Kristopher J.</cp:lastModifiedBy>
  <cp:revision>36</cp:revision>
  <dcterms:created xsi:type="dcterms:W3CDTF">2013-05-08T18:16:34Z</dcterms:created>
  <dcterms:modified xsi:type="dcterms:W3CDTF">2016-03-21T18:17:43Z</dcterms:modified>
</cp:coreProperties>
</file>