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6566C-C115-4B24-91C9-81C121821EE6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6ECB4-023B-44E9-BF0E-4C8C3823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7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771F7-15A7-4C05-AD64-F6DF6ED9B173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5B5FB-B429-4CB1-B272-AAB8667F15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  <p:sndAc>
      <p:stSnd>
        <p:snd r:embed="rId13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Cng-KRxXJ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608" y="2409676"/>
            <a:ext cx="4267200" cy="438912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did Hitler rise to power in Germany?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143000"/>
            <a:ext cx="2509838" cy="500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94033"/>
      </p:ext>
    </p:extLst>
  </p:cSld>
  <p:clrMapOvr>
    <a:masterClrMapping/>
  </p:clrMapOvr>
  <p:transition spd="slow">
    <p:newsflash/>
    <p:sndAc>
      <p:stSnd>
        <p:snd r:embed="rId2" name="wind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2.bp.blogspot.com/-gHvJaFRTg5I/ThT2WyLufrI/AAAAAAAAANM/QUT6_mpvFFg/s1600/a%252Bonda%252Bthe%252Bwave%252B1981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676400"/>
            <a:ext cx="6299200" cy="4724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480995" y="592220"/>
            <a:ext cx="4490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10-9 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Wave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Thought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Characterization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When Mr. Ross says, “Discipline and power- it’s almost contagious,” he means…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A.) he is getting sick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B.) he is getting caught up in the experiment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C.) he is afraid of those forces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4800600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Thought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Conflict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What kind of conflict is shown in the following exchange and throughout the movie?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Mrs. Saunders</a:t>
            </a:r>
            <a:r>
              <a:rPr lang="en-US" dirty="0" smtClean="0"/>
              <a:t>: “It sounds militaristic to me…”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Saunders</a:t>
            </a:r>
            <a:r>
              <a:rPr lang="en-US" dirty="0" smtClean="0"/>
              <a:t>: “What’s wrong with cooperation?”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A.) person vs. person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B.) person vs. nature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C.) person vs. society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4407408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7072" y="5013759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389" y="5623359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Thought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Symbolism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What does Mr. Ross say the Wave sign represents?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A.) change and impact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B.) water and wind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C.) community and action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5105400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Thought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Climax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Which scene is the turning point in the action?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A.) Eric punches another boy under the Wave banner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B.) the principal confronts Mr. Ross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C.) David hurts Laurie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5105400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Thought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Theme</a:t>
            </a:r>
            <a:r>
              <a:rPr lang="en-US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en-US" dirty="0" smtClean="0"/>
              <a:t>	</a:t>
            </a:r>
            <a:r>
              <a:rPr lang="en-US" i="1" dirty="0" smtClean="0"/>
              <a:t>Which theme rings most true for this play?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A.) following a leader blindly can be dangerous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B.) power always corrupts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C.) everyone can be persuaded to join a group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3581400"/>
            <a:ext cx="685800" cy="609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29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Warm Up</vt:lpstr>
      <vt:lpstr>PowerPoint Presentation</vt:lpstr>
      <vt:lpstr>Deeper Thought Questions</vt:lpstr>
      <vt:lpstr>Deeper Thought Questions</vt:lpstr>
      <vt:lpstr>Deeper Thought Questions</vt:lpstr>
      <vt:lpstr>Deeper Thought Questions</vt:lpstr>
      <vt:lpstr>Deeper Thought Questions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kristopher.wazaney</dc:creator>
  <cp:lastModifiedBy>Wazaney, Kristopher J.</cp:lastModifiedBy>
  <cp:revision>12</cp:revision>
  <dcterms:created xsi:type="dcterms:W3CDTF">2013-05-08T23:20:49Z</dcterms:created>
  <dcterms:modified xsi:type="dcterms:W3CDTF">2016-03-21T19:26:38Z</dcterms:modified>
</cp:coreProperties>
</file>