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8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9CAD4-260F-4B9E-927F-8235E5AC9DD6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202A-A8FE-489B-BC04-55576AC29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4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Korean War: Every Day (2:01)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202A-A8FE-489B-BC04-55576AC298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Dmz</a:t>
            </a:r>
            <a:r>
              <a:rPr lang="en-US" dirty="0" smtClean="0"/>
              <a:t> NOW (2:41)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202A-A8FE-489B-BC04-55576AC298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Rosenberg's Trial (2:51)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202A-A8FE-489B-BC04-55576AC298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44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McCarthyism Digital Story (4:38)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202A-A8FE-489B-BC04-55576AC298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2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A91CF6-FB00-4087-9C44-4AB4F1250B60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E3FB46-44F3-46C2-92E6-0930E8294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ved=0CAcQjRw&amp;url=http://www.britannica.com/EBchecked/topic/322419/Korean-War&amp;ei=f7oqVfSKDompgwTPm4OICQ&amp;bvm=bv.90491159,d.eXY&amp;psig=AFQjCNG632RO4RemWME2UtWaHyzovxfELg&amp;ust=142895000059975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eiD6kGu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videos/tv/2015/04/10/erin-burnett-north-korea-dmz.cn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ved=0CAcQjRw&amp;url=http://www.technollama.co.uk/cispa-is-a-threat-to-the-world&amp;ei=2roqVcewOYuVNqGRg5AC&amp;bvm=bv.90491159,d.eXY&amp;psig=AFQjCNH3m9xpntbTfY_xexTiy96GGCce3A&amp;ust=1428950064901269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spnSSYUP4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s6xqd9T8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America’s greatest fear leading into the 1950’s?</a:t>
            </a:r>
          </a:p>
          <a:p>
            <a:pPr lvl="1"/>
            <a:r>
              <a:rPr lang="en-US" dirty="0" smtClean="0"/>
              <a:t>Hint: </a:t>
            </a:r>
          </a:p>
          <a:p>
            <a:pPr lvl="2"/>
            <a:r>
              <a:rPr lang="en-US" dirty="0" smtClean="0"/>
              <a:t>Spread of a certain governmental / economical ideology</a:t>
            </a:r>
          </a:p>
          <a:p>
            <a:r>
              <a:rPr lang="en-US" dirty="0" smtClean="0"/>
              <a:t>1 Paragraph:</a:t>
            </a:r>
          </a:p>
          <a:p>
            <a:pPr lvl="1"/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5" name="Explosion 2 4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1.) Warm-Up!!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Post-War Years: 1945-1959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11-3 “Fear </a:t>
            </a:r>
            <a:r>
              <a:rPr lang="en-US" dirty="0" smtClean="0"/>
              <a:t>of Communism &amp; the Wars it Leads </a:t>
            </a:r>
            <a:r>
              <a:rPr lang="en-US" dirty="0" smtClean="0"/>
              <a:t>To”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6482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During WW2-</a:t>
            </a:r>
          </a:p>
          <a:p>
            <a:pPr lvl="1"/>
            <a:r>
              <a:rPr lang="en-US" dirty="0" smtClean="0"/>
              <a:t>Korea owned by Japan</a:t>
            </a:r>
          </a:p>
          <a:p>
            <a:pPr lvl="2"/>
            <a:r>
              <a:rPr lang="en-US" dirty="0" smtClean="0"/>
              <a:t>Result of war leads to division of Japan’s empire                  (like Germany)</a:t>
            </a:r>
          </a:p>
          <a:p>
            <a:r>
              <a:rPr lang="en-US" dirty="0" smtClean="0"/>
              <a:t>Allies take Korea</a:t>
            </a:r>
          </a:p>
          <a:p>
            <a:pPr lvl="1"/>
            <a:r>
              <a:rPr lang="en-US" dirty="0" smtClean="0"/>
              <a:t>Split @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lvl="2"/>
            <a:r>
              <a:rPr lang="en-US" dirty="0" smtClean="0"/>
              <a:t>USSR takes north</a:t>
            </a:r>
          </a:p>
          <a:p>
            <a:pPr lvl="2"/>
            <a:r>
              <a:rPr lang="en-US" dirty="0" smtClean="0"/>
              <a:t>USA takes south</a:t>
            </a:r>
          </a:p>
          <a:p>
            <a:r>
              <a:rPr lang="en-US" dirty="0" smtClean="0"/>
              <a:t>Adopting Philosophies</a:t>
            </a:r>
          </a:p>
          <a:p>
            <a:pPr lvl="1"/>
            <a:r>
              <a:rPr lang="en-US" dirty="0" smtClean="0"/>
              <a:t>Communist ideas </a:t>
            </a:r>
            <a:r>
              <a:rPr lang="en-US" b="1" i="1" dirty="0" smtClean="0"/>
              <a:t>leak</a:t>
            </a:r>
            <a:r>
              <a:rPr lang="en-US" dirty="0" smtClean="0"/>
              <a:t> into North Korea from USSR &amp; China</a:t>
            </a:r>
          </a:p>
          <a:p>
            <a:pPr lvl="2"/>
            <a:r>
              <a:rPr lang="en-US" dirty="0" smtClean="0"/>
              <a:t>Trickle-Down Effect</a:t>
            </a:r>
          </a:p>
          <a:p>
            <a:pPr lvl="1"/>
            <a:r>
              <a:rPr lang="en-US" dirty="0" smtClean="0"/>
              <a:t>Democratic ideals dominate South</a:t>
            </a:r>
          </a:p>
          <a:p>
            <a:pPr lvl="1"/>
            <a:r>
              <a:rPr lang="en-US" dirty="0" smtClean="0"/>
              <a:t>Both sides hate each other b/c of this</a:t>
            </a:r>
          </a:p>
          <a:p>
            <a:r>
              <a:rPr lang="en-US" dirty="0" smtClean="0"/>
              <a:t>1949- </a:t>
            </a:r>
          </a:p>
          <a:p>
            <a:pPr lvl="1"/>
            <a:r>
              <a:rPr lang="en-US" dirty="0" smtClean="0"/>
              <a:t>BOTH sides agree to remove military allow Korea to unify themselves</a:t>
            </a:r>
          </a:p>
          <a:p>
            <a:pPr lvl="2"/>
            <a:r>
              <a:rPr lang="en-US" dirty="0" smtClean="0"/>
              <a:t>When USSR &amp; USA remove troops…</a:t>
            </a:r>
          </a:p>
          <a:p>
            <a:pPr lvl="1"/>
            <a:r>
              <a:rPr lang="en-US" dirty="0" smtClean="0"/>
              <a:t>25 June 1950- Communist North invades Democratic South</a:t>
            </a:r>
          </a:p>
          <a:p>
            <a:pPr lvl="2"/>
            <a:r>
              <a:rPr lang="en-US" dirty="0" smtClean="0"/>
              <a:t>Try to reunite nation under communism</a:t>
            </a:r>
          </a:p>
          <a:p>
            <a:pPr lvl="2"/>
            <a:r>
              <a:rPr lang="en-US" dirty="0" smtClean="0"/>
              <a:t>Quickly capture Seoul (capital of Dem. South)</a:t>
            </a:r>
          </a:p>
          <a:p>
            <a:r>
              <a:rPr lang="en-US" dirty="0" smtClean="0"/>
              <a:t>US President Truman believes all a ploy by USSR</a:t>
            </a:r>
          </a:p>
          <a:p>
            <a:pPr lvl="1"/>
            <a:r>
              <a:rPr lang="en-US" dirty="0" smtClean="0"/>
              <a:t>w/o Congress- Truman orders US troops to Korea</a:t>
            </a:r>
          </a:p>
          <a:p>
            <a:pPr lvl="2"/>
            <a:r>
              <a:rPr lang="en-US" dirty="0" smtClean="0"/>
              <a:t>Necessary for containment of Communism (Truman Doctrine)</a:t>
            </a:r>
          </a:p>
          <a:p>
            <a:pPr lvl="2"/>
            <a:r>
              <a:rPr lang="en-US" dirty="0" smtClean="0"/>
              <a:t>UN agrees &amp; supplies some troops to assist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media-3.web.britannica.com/eb-media/39/151339-004-68FCF7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1752600"/>
            <a:ext cx="4552950" cy="4267200"/>
          </a:xfrm>
          <a:prstGeom prst="rect">
            <a:avLst/>
          </a:prstGeom>
          <a:noFill/>
        </p:spPr>
      </p:pic>
      <p:grpSp>
        <p:nvGrpSpPr>
          <p:cNvPr id="6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1.) Stop &amp; Jot!!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9530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Goal of War…</a:t>
            </a:r>
          </a:p>
          <a:p>
            <a:pPr lvl="1"/>
            <a:r>
              <a:rPr lang="en-US" dirty="0" smtClean="0"/>
              <a:t>Push North Koreans back into North</a:t>
            </a:r>
          </a:p>
          <a:p>
            <a:pPr lvl="1"/>
            <a:r>
              <a:rPr lang="en-US" dirty="0" smtClean="0"/>
              <a:t>Free South for Democracy</a:t>
            </a:r>
          </a:p>
          <a:p>
            <a:r>
              <a:rPr lang="en-US" dirty="0" smtClean="0"/>
              <a:t>Goal met by 1 October 1950</a:t>
            </a:r>
          </a:p>
          <a:p>
            <a:pPr lvl="1"/>
            <a:r>
              <a:rPr lang="en-US" dirty="0" smtClean="0"/>
              <a:t>Based on quick success…</a:t>
            </a:r>
          </a:p>
          <a:p>
            <a:pPr lvl="2"/>
            <a:r>
              <a:rPr lang="en-US" dirty="0" smtClean="0"/>
              <a:t>MacArthur sees this as opportunity to take all of Korea from Communists</a:t>
            </a:r>
          </a:p>
          <a:p>
            <a:pPr lvl="2"/>
            <a:r>
              <a:rPr lang="en-US" dirty="0" smtClean="0"/>
              <a:t>Truman and UN give him the ‘GREEN’ light</a:t>
            </a:r>
          </a:p>
          <a:p>
            <a:r>
              <a:rPr lang="en-US" dirty="0" smtClean="0"/>
              <a:t>19 October 1950-</a:t>
            </a:r>
          </a:p>
          <a:p>
            <a:pPr lvl="1"/>
            <a:r>
              <a:rPr lang="en-US" dirty="0" smtClean="0"/>
              <a:t>MacArthur captures Pyongyang (N. Korean Capital)</a:t>
            </a:r>
          </a:p>
          <a:p>
            <a:pPr lvl="1"/>
            <a:r>
              <a:rPr lang="en-US" dirty="0" smtClean="0"/>
              <a:t>China warns US &amp; UN to don’t do that again or else… </a:t>
            </a:r>
          </a:p>
          <a:p>
            <a:pPr lvl="2"/>
            <a:r>
              <a:rPr lang="en-US" dirty="0" err="1" smtClean="0"/>
              <a:t>Oooooh</a:t>
            </a:r>
            <a:r>
              <a:rPr lang="en-US" dirty="0" smtClean="0"/>
              <a:t>! We’re shaking in our army-boots!!!</a:t>
            </a:r>
          </a:p>
          <a:p>
            <a:pPr lvl="1"/>
            <a:r>
              <a:rPr lang="en-US" dirty="0" smtClean="0"/>
              <a:t>Truman believes they are bluffing</a:t>
            </a:r>
          </a:p>
          <a:p>
            <a:pPr lvl="2"/>
            <a:r>
              <a:rPr lang="en-US" dirty="0" smtClean="0"/>
              <a:t>Tells Mac to keep it up!</a:t>
            </a:r>
          </a:p>
          <a:p>
            <a:r>
              <a:rPr lang="en-US" dirty="0" smtClean="0"/>
              <a:t>26 November 1950-</a:t>
            </a:r>
          </a:p>
          <a:p>
            <a:pPr lvl="1"/>
            <a:r>
              <a:rPr lang="en-US" dirty="0" smtClean="0"/>
              <a:t>Communist China not bluffing…</a:t>
            </a:r>
          </a:p>
          <a:p>
            <a:pPr lvl="2"/>
            <a:r>
              <a:rPr lang="en-US" dirty="0" smtClean="0"/>
              <a:t>Sends troops to North Korea</a:t>
            </a:r>
          </a:p>
          <a:p>
            <a:pPr lvl="2"/>
            <a:r>
              <a:rPr lang="en-US" dirty="0" smtClean="0"/>
              <a:t>w/ China’s help… </a:t>
            </a:r>
          </a:p>
          <a:p>
            <a:pPr lvl="3"/>
            <a:r>
              <a:rPr lang="en-US" dirty="0" smtClean="0"/>
              <a:t>North forces US &amp; UN troops back and recaptures South Korean capital w/I just few weeks!</a:t>
            </a:r>
          </a:p>
          <a:p>
            <a:pPr lvl="4"/>
            <a:r>
              <a:rPr lang="en-US" dirty="0" smtClean="0"/>
              <a:t>Anyone else getting sea-sick?!?!?</a:t>
            </a:r>
          </a:p>
          <a:p>
            <a:r>
              <a:rPr lang="en-US" dirty="0" smtClean="0"/>
              <a:t>By January- </a:t>
            </a:r>
          </a:p>
          <a:p>
            <a:pPr lvl="1"/>
            <a:r>
              <a:rPr lang="en-US" dirty="0" smtClean="0"/>
              <a:t>UN &amp; US stop retreat and push back and recapture Seoul (again!)</a:t>
            </a:r>
          </a:p>
          <a:p>
            <a:r>
              <a:rPr lang="en-US" dirty="0" smtClean="0"/>
              <a:t>Becomes a stalemate @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5122" name="Picture 2" descr="https://31.media.tumblr.com/8a016d01678f830db42ae79363fc4f26/tumblr_inline_nmiivv4vJp1t7c2je_500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209800"/>
            <a:ext cx="4191000" cy="3810000"/>
          </a:xfrm>
          <a:prstGeom prst="rect">
            <a:avLst/>
          </a:prstGeom>
          <a:noFill/>
        </p:spPr>
      </p:pic>
      <p:grpSp>
        <p:nvGrpSpPr>
          <p:cNvPr id="5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4200" y="6858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3.) Define &amp; Draw!!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the Conflict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1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Stalemate will continue for 2 more years!!!</a:t>
            </a:r>
          </a:p>
          <a:p>
            <a:r>
              <a:rPr lang="en-US" dirty="0" smtClean="0"/>
              <a:t>During that time…</a:t>
            </a:r>
          </a:p>
          <a:p>
            <a:pPr lvl="1"/>
            <a:r>
              <a:rPr lang="en-US" dirty="0" smtClean="0"/>
              <a:t>MacArthur  says ‘poop or get off the pot!’ to Truman</a:t>
            </a:r>
          </a:p>
          <a:p>
            <a:pPr lvl="2"/>
            <a:r>
              <a:rPr lang="en-US" dirty="0" smtClean="0"/>
              <a:t>Either invade China or bomb troops stationed in North</a:t>
            </a:r>
          </a:p>
          <a:p>
            <a:pPr lvl="2"/>
            <a:r>
              <a:rPr lang="en-US" dirty="0" smtClean="0"/>
              <a:t>MacArthur tattles on Truman dragging his feet</a:t>
            </a:r>
          </a:p>
          <a:p>
            <a:pPr lvl="3"/>
            <a:r>
              <a:rPr lang="en-US" dirty="0" smtClean="0"/>
              <a:t>Tells Congress Truman is reason we are stuck</a:t>
            </a:r>
          </a:p>
          <a:p>
            <a:pPr lvl="3"/>
            <a:r>
              <a:rPr lang="en-US" dirty="0" smtClean="0"/>
              <a:t>Keeping me from doing my job</a:t>
            </a:r>
          </a:p>
          <a:p>
            <a:pPr lvl="1"/>
            <a:r>
              <a:rPr lang="en-US" dirty="0" smtClean="0"/>
              <a:t>Truman fires him b/c he is undermining Presidency</a:t>
            </a:r>
          </a:p>
          <a:p>
            <a:pPr lvl="2"/>
            <a:r>
              <a:rPr lang="en-US" dirty="0" smtClean="0"/>
              <a:t>US people get mad </a:t>
            </a:r>
            <a:r>
              <a:rPr lang="en-US" b="1" i="1" dirty="0" smtClean="0"/>
              <a:t>at Truman</a:t>
            </a:r>
            <a:r>
              <a:rPr lang="en-US" dirty="0" smtClean="0"/>
              <a:t>!!!</a:t>
            </a:r>
          </a:p>
          <a:p>
            <a:pPr lvl="3"/>
            <a:r>
              <a:rPr lang="en-US" dirty="0" smtClean="0"/>
              <a:t>MacArthur seen as hero</a:t>
            </a:r>
          </a:p>
          <a:p>
            <a:pPr lvl="3"/>
            <a:r>
              <a:rPr lang="en-US" dirty="0" smtClean="0"/>
              <a:t>Supported him over the President</a:t>
            </a:r>
          </a:p>
          <a:p>
            <a:r>
              <a:rPr lang="en-US" dirty="0" smtClean="0"/>
              <a:t>July 1951- negotiations begin</a:t>
            </a:r>
          </a:p>
          <a:p>
            <a:pPr lvl="1"/>
            <a:r>
              <a:rPr lang="en-US" dirty="0" smtClean="0"/>
              <a:t>Talks &amp; Fighting will continue until armistice signed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After 3 years of WAR…</a:t>
            </a:r>
          </a:p>
          <a:p>
            <a:pPr lvl="1"/>
            <a:r>
              <a:rPr lang="en-US" dirty="0" smtClean="0"/>
              <a:t>54,000 American deaths</a:t>
            </a:r>
          </a:p>
          <a:p>
            <a:pPr lvl="2"/>
            <a:r>
              <a:rPr lang="en-US" dirty="0" smtClean="0"/>
              <a:t>103,000 Americans wounded</a:t>
            </a:r>
          </a:p>
          <a:p>
            <a:pPr lvl="1"/>
            <a:r>
              <a:rPr lang="en-US" dirty="0" smtClean="0"/>
              <a:t>2,000,000+ Korean &amp; Chinese killed!!!</a:t>
            </a:r>
          </a:p>
          <a:p>
            <a:pPr lvl="1"/>
            <a:r>
              <a:rPr lang="en-US" dirty="0" smtClean="0"/>
              <a:t>We are right back to where we started!!!</a:t>
            </a:r>
          </a:p>
          <a:p>
            <a:pPr lvl="2"/>
            <a:r>
              <a:rPr lang="en-US" dirty="0" smtClean="0"/>
              <a:t>N &amp; S Korea are the same now as in 1949!!!</a:t>
            </a:r>
          </a:p>
          <a:p>
            <a:pPr lvl="3"/>
            <a:r>
              <a:rPr lang="en-US" dirty="0" smtClean="0"/>
              <a:t>Same </a:t>
            </a:r>
            <a:r>
              <a:rPr lang="en-US" dirty="0" err="1" smtClean="0"/>
              <a:t>gov’ts</a:t>
            </a:r>
            <a:endParaRPr lang="en-US" dirty="0" smtClean="0"/>
          </a:p>
          <a:p>
            <a:pPr lvl="3"/>
            <a:r>
              <a:rPr lang="en-US" dirty="0" smtClean="0"/>
              <a:t>Same boundaries</a:t>
            </a:r>
          </a:p>
          <a:p>
            <a:pPr lvl="4"/>
            <a:r>
              <a:rPr lang="en-US" dirty="0" smtClean="0"/>
              <a:t>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lvl="2"/>
            <a:r>
              <a:rPr lang="en-US" dirty="0" smtClean="0"/>
              <a:t>Only difference…</a:t>
            </a:r>
          </a:p>
          <a:p>
            <a:pPr lvl="3"/>
            <a:r>
              <a:rPr lang="en-US" dirty="0" smtClean="0"/>
              <a:t>Creation of Demilitarized Zone (DMZ)</a:t>
            </a:r>
          </a:p>
          <a:p>
            <a:pPr lvl="4"/>
            <a:r>
              <a:rPr lang="en-US" dirty="0" smtClean="0"/>
              <a:t>Region b/t North and South where no military can enter</a:t>
            </a:r>
          </a:p>
          <a:p>
            <a:pPr lvl="5"/>
            <a:r>
              <a:rPr lang="en-US" dirty="0" smtClean="0"/>
              <a:t>2.5 miles wide</a:t>
            </a:r>
          </a:p>
          <a:p>
            <a:pPr lvl="5"/>
            <a:r>
              <a:rPr lang="en-US" dirty="0" smtClean="0"/>
              <a:t>Despite name…</a:t>
            </a:r>
          </a:p>
          <a:p>
            <a:pPr lvl="6"/>
            <a:r>
              <a:rPr lang="en-US" dirty="0" smtClean="0"/>
              <a:t>Most heavily militarized border in the world!!!</a:t>
            </a:r>
          </a:p>
          <a:p>
            <a:endParaRPr lang="en-US" dirty="0"/>
          </a:p>
        </p:txBody>
      </p:sp>
      <p:pic>
        <p:nvPicPr>
          <p:cNvPr id="4098" name="Picture 2" descr="http://poetry-contingency.uwaterloo.ca/wp-content/uploads/2013/07/doh-homer-simpson-do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956" y="0"/>
            <a:ext cx="9165956" cy="6877686"/>
          </a:xfrm>
          <a:prstGeom prst="rect">
            <a:avLst/>
          </a:prstGeom>
          <a:noFill/>
        </p:spPr>
      </p:pic>
      <p:grpSp>
        <p:nvGrpSpPr>
          <p:cNvPr id="6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8" name="Explosion 2 7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4.) Stop &amp; Jot!!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‘Red Scare’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72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Much like 1920’s… Red Scare is</a:t>
            </a:r>
          </a:p>
          <a:p>
            <a:pPr lvl="1"/>
            <a:r>
              <a:rPr lang="en-US" dirty="0" smtClean="0"/>
              <a:t>Fear of spread of Communism</a:t>
            </a:r>
          </a:p>
          <a:p>
            <a:r>
              <a:rPr lang="en-US" dirty="0" smtClean="0"/>
              <a:t>Feared </a:t>
            </a:r>
            <a:r>
              <a:rPr lang="en-US" b="1" i="1" dirty="0" smtClean="0"/>
              <a:t>‘REDS’ </a:t>
            </a:r>
            <a:r>
              <a:rPr lang="en-US" dirty="0" smtClean="0"/>
              <a:t>were guilty of spying &amp;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subversion</a:t>
            </a:r>
          </a:p>
          <a:p>
            <a:pPr lvl="1"/>
            <a:r>
              <a:rPr lang="en-US" dirty="0" smtClean="0"/>
              <a:t>Communist sabotage</a:t>
            </a:r>
          </a:p>
          <a:p>
            <a:r>
              <a:rPr lang="en-US" dirty="0" smtClean="0"/>
              <a:t>‘</a:t>
            </a:r>
            <a:r>
              <a:rPr lang="en-US" b="1" i="1" dirty="0" smtClean="0"/>
              <a:t>REDS</a:t>
            </a:r>
            <a:r>
              <a:rPr lang="en-US" dirty="0" smtClean="0"/>
              <a:t>’ had penetrated US society &amp;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Example- USSR had developed own atomic bomb technology</a:t>
            </a:r>
          </a:p>
          <a:p>
            <a:pPr lvl="2"/>
            <a:r>
              <a:rPr lang="en-US" dirty="0" smtClean="0"/>
              <a:t>Only logical answer…</a:t>
            </a:r>
          </a:p>
          <a:p>
            <a:pPr lvl="3"/>
            <a:r>
              <a:rPr lang="en-US" dirty="0" smtClean="0"/>
              <a:t>RED spies had stolen info</a:t>
            </a:r>
          </a:p>
          <a:p>
            <a:pPr lvl="4"/>
            <a:r>
              <a:rPr lang="en-US" dirty="0" smtClean="0"/>
              <a:t>Therefore;  RED spies in America</a:t>
            </a:r>
          </a:p>
          <a:p>
            <a:r>
              <a:rPr lang="en-US" dirty="0" smtClean="0"/>
              <a:t>Leads to hunt for ‘</a:t>
            </a:r>
            <a:r>
              <a:rPr lang="en-US" b="1" i="1" dirty="0" smtClean="0"/>
              <a:t>REDS</a:t>
            </a:r>
            <a:r>
              <a:rPr lang="en-US" dirty="0" smtClean="0"/>
              <a:t>’ w/in American society</a:t>
            </a:r>
          </a:p>
          <a:p>
            <a:pPr lvl="1"/>
            <a:r>
              <a:rPr lang="en-US" dirty="0" smtClean="0"/>
              <a:t>NO ONE safe from accusations…</a:t>
            </a:r>
          </a:p>
          <a:p>
            <a:pPr lvl="2"/>
            <a:r>
              <a:rPr lang="en-US" dirty="0" smtClean="0"/>
              <a:t>Even US President accused of being ‘soft’!!!</a:t>
            </a:r>
          </a:p>
          <a:p>
            <a:endParaRPr lang="en-US" dirty="0"/>
          </a:p>
        </p:txBody>
      </p:sp>
      <p:pic>
        <p:nvPicPr>
          <p:cNvPr id="3074" name="Picture 2" descr="http://www.technollama.co.uk/wp-content/uploads/2012/04/uncles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419600" cy="5029201"/>
          </a:xfrm>
          <a:prstGeom prst="rect">
            <a:avLst/>
          </a:prstGeom>
          <a:noFill/>
        </p:spPr>
      </p:pic>
      <p:grpSp>
        <p:nvGrpSpPr>
          <p:cNvPr id="6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62800" y="53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5.) Define &amp; Draw!!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Businesses, colleges, &amp; local </a:t>
            </a:r>
            <a:r>
              <a:rPr lang="en-US" dirty="0" err="1" smtClean="0"/>
              <a:t>gov’ts</a:t>
            </a:r>
            <a:r>
              <a:rPr lang="en-US" dirty="0" smtClean="0"/>
              <a:t> began to take action</a:t>
            </a:r>
          </a:p>
          <a:p>
            <a:pPr lvl="1"/>
            <a:r>
              <a:rPr lang="en-US" dirty="0" smtClean="0"/>
              <a:t>Require members taking oaths of loyalty</a:t>
            </a:r>
          </a:p>
          <a:p>
            <a:pPr lvl="2"/>
            <a:r>
              <a:rPr lang="en-US" dirty="0" smtClean="0"/>
              <a:t>Refusal means U must B a Communist!!!</a:t>
            </a:r>
          </a:p>
          <a:p>
            <a:r>
              <a:rPr lang="en-US" dirty="0" smtClean="0"/>
              <a:t>1947- Congress starts </a:t>
            </a:r>
            <a:r>
              <a:rPr lang="en-US" b="1" i="1" u="sng" dirty="0" smtClean="0"/>
              <a:t>House Un-American Activities Committee</a:t>
            </a:r>
            <a:r>
              <a:rPr lang="en-US" dirty="0" smtClean="0"/>
              <a:t> (HUAC)</a:t>
            </a:r>
          </a:p>
          <a:p>
            <a:pPr lvl="1"/>
            <a:r>
              <a:rPr lang="en-US" dirty="0" smtClean="0"/>
              <a:t>Hunt for Communists and Communist sympathizers</a:t>
            </a:r>
          </a:p>
          <a:p>
            <a:pPr lvl="2"/>
            <a:r>
              <a:rPr lang="en-US" dirty="0" smtClean="0"/>
              <a:t>Arrests made, hearings held, hysteria created!!</a:t>
            </a:r>
          </a:p>
          <a:p>
            <a:r>
              <a:rPr lang="en-US" dirty="0" smtClean="0"/>
              <a:t>1950- Congress creates McCarran Act</a:t>
            </a:r>
          </a:p>
          <a:p>
            <a:pPr lvl="1"/>
            <a:r>
              <a:rPr lang="en-US" dirty="0" smtClean="0"/>
              <a:t>Communist orgs. in US must register w/ US </a:t>
            </a:r>
            <a:r>
              <a:rPr lang="en-US" dirty="0" err="1" smtClean="0"/>
              <a:t>gov’t</a:t>
            </a:r>
            <a:r>
              <a:rPr lang="en-US" dirty="0" smtClean="0"/>
              <a:t> and give list of members</a:t>
            </a:r>
          </a:p>
          <a:p>
            <a:pPr lvl="1"/>
            <a:r>
              <a:rPr lang="en-US" dirty="0" smtClean="0"/>
              <a:t>Truman </a:t>
            </a:r>
            <a:r>
              <a:rPr lang="en-US" dirty="0" err="1" smtClean="0"/>
              <a:t>vetos</a:t>
            </a:r>
            <a:endParaRPr lang="en-US" dirty="0" smtClean="0"/>
          </a:p>
          <a:p>
            <a:pPr lvl="2"/>
            <a:r>
              <a:rPr lang="en-US" dirty="0" smtClean="0"/>
              <a:t>Says attacks 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lvl="3"/>
            <a:r>
              <a:rPr lang="en-US" dirty="0" smtClean="0"/>
              <a:t>“Ina a free country, we punish men fro crimes they commit, but never for the opinions they hold.”</a:t>
            </a:r>
          </a:p>
          <a:p>
            <a:pPr lvl="1"/>
            <a:r>
              <a:rPr lang="en-US" dirty="0" smtClean="0"/>
              <a:t>Congress overrides Veto</a:t>
            </a:r>
          </a:p>
          <a:p>
            <a:r>
              <a:rPr lang="en-US" dirty="0" smtClean="0"/>
              <a:t>Blacklists Created</a:t>
            </a:r>
          </a:p>
          <a:p>
            <a:pPr lvl="1"/>
            <a:r>
              <a:rPr lang="en-US" dirty="0" smtClean="0"/>
              <a:t>Lists of individuals whose loyalty was suspicious</a:t>
            </a:r>
          </a:p>
          <a:p>
            <a:pPr lvl="2"/>
            <a:r>
              <a:rPr lang="en-US" dirty="0" smtClean="0"/>
              <a:t>Banned them from getting or keeping jobs</a:t>
            </a:r>
          </a:p>
          <a:p>
            <a:pPr lvl="2"/>
            <a:r>
              <a:rPr lang="en-US" dirty="0" smtClean="0"/>
              <a:t>NO evidence mind you!!!</a:t>
            </a:r>
          </a:p>
          <a:p>
            <a:r>
              <a:rPr lang="en-US" dirty="0" smtClean="0"/>
              <a:t>Spies Reveled</a:t>
            </a:r>
          </a:p>
          <a:p>
            <a:pPr lvl="1"/>
            <a:r>
              <a:rPr lang="en-US" dirty="0" smtClean="0"/>
              <a:t>Most famous…</a:t>
            </a:r>
          </a:p>
          <a:p>
            <a:pPr lvl="2"/>
            <a:r>
              <a:rPr lang="en-US" dirty="0" smtClean="0"/>
              <a:t>Julius &amp; Ethel Rosenberg</a:t>
            </a:r>
          </a:p>
          <a:p>
            <a:pPr lvl="3"/>
            <a:r>
              <a:rPr lang="en-US" dirty="0" smtClean="0"/>
              <a:t>Members of Communist Party</a:t>
            </a:r>
          </a:p>
          <a:p>
            <a:pPr lvl="4"/>
            <a:r>
              <a:rPr lang="en-US" dirty="0" smtClean="0"/>
              <a:t>Accused of </a:t>
            </a:r>
            <a:r>
              <a:rPr lang="en-US" b="1" i="1" u="sng" dirty="0" smtClean="0"/>
              <a:t>plotting</a:t>
            </a:r>
            <a:r>
              <a:rPr lang="en-US" dirty="0" smtClean="0"/>
              <a:t> to provide atomic bomb info to USSR</a:t>
            </a:r>
          </a:p>
          <a:p>
            <a:pPr lvl="3"/>
            <a:r>
              <a:rPr lang="en-US" dirty="0" smtClean="0"/>
              <a:t>Sentenced to death for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Treason</a:t>
            </a:r>
          </a:p>
          <a:p>
            <a:pPr lvl="4"/>
            <a:r>
              <a:rPr lang="en-US" dirty="0" smtClean="0"/>
              <a:t>Judge calls their actions </a:t>
            </a:r>
            <a:r>
              <a:rPr lang="en-US" b="1" i="1" dirty="0" smtClean="0"/>
              <a:t>“worse than murder”</a:t>
            </a:r>
          </a:p>
          <a:p>
            <a:pPr lvl="3"/>
            <a:r>
              <a:rPr lang="en-US" dirty="0" smtClean="0"/>
              <a:t>19 June 1953-</a:t>
            </a:r>
          </a:p>
          <a:p>
            <a:pPr lvl="4"/>
            <a:r>
              <a:rPr lang="en-US" dirty="0" smtClean="0"/>
              <a:t>Executed via electric chair</a:t>
            </a:r>
            <a:endParaRPr lang="en-US" dirty="0"/>
          </a:p>
        </p:txBody>
      </p:sp>
      <p:pic>
        <p:nvPicPr>
          <p:cNvPr id="2058" name="Picture 10" descr="http://tabletmag.com/wp-content/files_mf/1301324760rosenbergs_012811_380px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729" y="1600200"/>
            <a:ext cx="4223871" cy="5095875"/>
          </a:xfrm>
          <a:prstGeom prst="rect">
            <a:avLst/>
          </a:prstGeom>
          <a:noFill/>
        </p:spPr>
      </p:pic>
      <p:grpSp>
        <p:nvGrpSpPr>
          <p:cNvPr id="8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9" name="Explosion 2 8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6.) Reflect!!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McCarthyism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6482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1950-1954</a:t>
            </a:r>
          </a:p>
          <a:p>
            <a:pPr lvl="1"/>
            <a:r>
              <a:rPr lang="en-US" dirty="0" smtClean="0"/>
              <a:t>Hunt 4 Communists lead by Senator Joseph McCarthy of Wisconsin</a:t>
            </a:r>
          </a:p>
          <a:p>
            <a:pPr lvl="2"/>
            <a:r>
              <a:rPr lang="en-US" dirty="0" smtClean="0"/>
              <a:t>Comes to power overnight</a:t>
            </a:r>
          </a:p>
          <a:p>
            <a:pPr lvl="2"/>
            <a:r>
              <a:rPr lang="en-US" dirty="0" smtClean="0"/>
              <a:t>In speech says, has a list of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205 State Dept. employees that were Communists</a:t>
            </a:r>
            <a:r>
              <a:rPr lang="en-US" dirty="0" smtClean="0"/>
              <a:t>!</a:t>
            </a:r>
          </a:p>
          <a:p>
            <a:r>
              <a:rPr lang="en-US" dirty="0" smtClean="0"/>
              <a:t>Publically attacked and accused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w/o</a:t>
            </a:r>
            <a:r>
              <a:rPr lang="en-US" dirty="0" smtClean="0"/>
              <a:t> proof!!!</a:t>
            </a:r>
          </a:p>
          <a:p>
            <a:pPr lvl="1"/>
            <a:r>
              <a:rPr lang="en-US" dirty="0" smtClean="0"/>
              <a:t>Many resigned or were fired w/o proof</a:t>
            </a:r>
          </a:p>
          <a:p>
            <a:pPr lvl="2"/>
            <a:r>
              <a:rPr lang="en-US" dirty="0" smtClean="0"/>
              <a:t>Anyone who opposed him… obviously a Communist!</a:t>
            </a:r>
          </a:p>
          <a:p>
            <a:pPr lvl="3"/>
            <a:r>
              <a:rPr lang="en-US" dirty="0" smtClean="0"/>
              <a:t>Only a ‘RED’ would not want to cooperate</a:t>
            </a:r>
          </a:p>
          <a:p>
            <a:r>
              <a:rPr lang="en-US" dirty="0" smtClean="0"/>
              <a:t>Rep. Party uses this to attack </a:t>
            </a:r>
            <a:r>
              <a:rPr lang="en-US" dirty="0" err="1" smtClean="0"/>
              <a:t>Dems</a:t>
            </a:r>
            <a:r>
              <a:rPr lang="en-US" dirty="0" smtClean="0"/>
              <a:t>. saying soft </a:t>
            </a:r>
          </a:p>
          <a:p>
            <a:pPr lvl="1"/>
            <a:r>
              <a:rPr lang="en-US" dirty="0" smtClean="0"/>
              <a:t>Need to be replaced by Strong Anti- Communist </a:t>
            </a:r>
            <a:r>
              <a:rPr lang="en-US" dirty="0" err="1" smtClean="0"/>
              <a:t>Repubs</a:t>
            </a:r>
            <a:r>
              <a:rPr lang="en-US" dirty="0" smtClean="0"/>
              <a:t>!</a:t>
            </a:r>
          </a:p>
          <a:p>
            <a:r>
              <a:rPr lang="en-US" dirty="0" smtClean="0"/>
              <a:t>McCarthy goes so far a publically accusing high ranking &amp; extremely well respected military officials!!!</a:t>
            </a:r>
          </a:p>
          <a:p>
            <a:pPr lvl="1"/>
            <a:r>
              <a:rPr lang="en-US" dirty="0" smtClean="0"/>
              <a:t>Holds televised hearings</a:t>
            </a:r>
          </a:p>
          <a:p>
            <a:pPr lvl="2"/>
            <a:r>
              <a:rPr lang="en-US" dirty="0" smtClean="0"/>
              <a:t>Hearings drag on for weeks</a:t>
            </a:r>
          </a:p>
          <a:p>
            <a:pPr lvl="1"/>
            <a:r>
              <a:rPr lang="en-US" dirty="0" smtClean="0"/>
              <a:t>People able to see how crazy, cruel , and unjustified his attacks were</a:t>
            </a:r>
          </a:p>
          <a:p>
            <a:pPr lvl="2"/>
            <a:r>
              <a:rPr lang="en-US" dirty="0" smtClean="0"/>
              <a:t>Appears as a cruel bully, trying to smear the names of his and his party’s enemies </a:t>
            </a:r>
          </a:p>
          <a:p>
            <a:r>
              <a:rPr lang="en-US" dirty="0" smtClean="0"/>
              <a:t>December 1954- </a:t>
            </a:r>
          </a:p>
          <a:p>
            <a:pPr lvl="1"/>
            <a:r>
              <a:rPr lang="en-US" dirty="0" smtClean="0"/>
              <a:t>McCarthy is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censured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publically admit that he was wrong</a:t>
            </a:r>
          </a:p>
          <a:p>
            <a:pPr lvl="3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 more a s a symbol for embarrassment </a:t>
            </a:r>
            <a:endParaRPr lang="en-US" dirty="0" smtClean="0"/>
          </a:p>
          <a:p>
            <a:pPr lvl="1"/>
            <a:r>
              <a:rPr lang="en-US" dirty="0" smtClean="0"/>
              <a:t>Loses all public support </a:t>
            </a:r>
          </a:p>
          <a:p>
            <a:pPr lvl="2"/>
            <a:r>
              <a:rPr lang="en-US" dirty="0" smtClean="0"/>
              <a:t>Never re-elected</a:t>
            </a:r>
          </a:p>
          <a:p>
            <a:r>
              <a:rPr lang="en-US" dirty="0" smtClean="0"/>
              <a:t>Hysteria dies back down, just as before!</a:t>
            </a:r>
            <a:endParaRPr lang="en-US" dirty="0"/>
          </a:p>
        </p:txBody>
      </p:sp>
      <p:pic>
        <p:nvPicPr>
          <p:cNvPr id="1026" name="Picture 2" descr="http://static.squarespace.com/static/53d6bf7be4b04157ac3c6abb/53dd0b01e4b02b9d9747255d/53dd0b0be4b02b9d974726c7/1333474396000/joemccarth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199" y="1447800"/>
            <a:ext cx="4495801" cy="5191126"/>
          </a:xfrm>
          <a:prstGeom prst="rect">
            <a:avLst/>
          </a:prstGeom>
          <a:noFill/>
        </p:spPr>
      </p:pic>
      <p:grpSp>
        <p:nvGrpSpPr>
          <p:cNvPr id="6" name="Group 6"/>
          <p:cNvGrpSpPr/>
          <p:nvPr/>
        </p:nvGrpSpPr>
        <p:grpSpPr>
          <a:xfrm>
            <a:off x="6477000" y="0"/>
            <a:ext cx="2667000" cy="1600200"/>
            <a:chOff x="6477000" y="0"/>
            <a:chExt cx="2667000" cy="1600200"/>
          </a:xfrm>
        </p:grpSpPr>
        <p:sp>
          <p:nvSpPr>
            <p:cNvPr id="7" name="Explosion 2 6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86600" y="53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7.) Create Analogy!!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8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blank…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During the Cold War, the United States is to the Soviet Union, as __________ is to Bradley Middle School.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Exit Ticket: Analogies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4572000" cy="2893100"/>
          </a:xfrm>
          <a:prstGeom prst="rect">
            <a:avLst/>
          </a:prstGeom>
          <a:ln w="44450" cap="rnd" cmpd="tri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4400" dirty="0" err="1"/>
              <a:t>a·nal·o·gy</a:t>
            </a:r>
            <a:endParaRPr lang="en-US" sz="4400" dirty="0"/>
          </a:p>
          <a:p>
            <a:r>
              <a:rPr lang="en-US" sz="2800" dirty="0" err="1"/>
              <a:t>əˈnaləjē</a:t>
            </a:r>
            <a:r>
              <a:rPr lang="en-US" sz="2800" dirty="0"/>
              <a:t>/</a:t>
            </a:r>
          </a:p>
          <a:p>
            <a:r>
              <a:rPr lang="en-US" sz="2000" i="1" dirty="0"/>
              <a:t>noun</a:t>
            </a:r>
            <a:endParaRPr lang="en-US" sz="2000" dirty="0"/>
          </a:p>
          <a:p>
            <a:r>
              <a:rPr lang="en-US" dirty="0"/>
              <a:t>a comparison between two things, typically on the basis of their structure and for the purpose of explanation or clarification.</a:t>
            </a:r>
          </a:p>
          <a:p>
            <a:r>
              <a:rPr lang="en-US" dirty="0"/>
              <a:t>"an </a:t>
            </a:r>
            <a:r>
              <a:rPr lang="en-US" b="1" dirty="0"/>
              <a:t>analogy between</a:t>
            </a:r>
            <a:r>
              <a:rPr lang="en-US" dirty="0"/>
              <a:t> the workings of nature and those of human societies"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24600" y="3657600"/>
            <a:ext cx="2667000" cy="1600200"/>
            <a:chOff x="6477000" y="0"/>
            <a:chExt cx="2667000" cy="1600200"/>
          </a:xfrm>
        </p:grpSpPr>
        <p:sp>
          <p:nvSpPr>
            <p:cNvPr id="6" name="Explosion 2 5"/>
            <p:cNvSpPr/>
            <p:nvPr/>
          </p:nvSpPr>
          <p:spPr>
            <a:xfrm>
              <a:off x="6477000" y="0"/>
              <a:ext cx="2667000" cy="1600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34200" y="685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8.) Analogy??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320</TotalTime>
  <Words>1074</Words>
  <Application>Microsoft Office PowerPoint</Application>
  <PresentationFormat>On-screen Show (4:3)</PresentationFormat>
  <Paragraphs>172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Warm-Up</vt:lpstr>
      <vt:lpstr>The Post-War Years: 1945-1959</vt:lpstr>
      <vt:lpstr>The Korean War</vt:lpstr>
      <vt:lpstr>The Korean War</vt:lpstr>
      <vt:lpstr>Ending the Conflict</vt:lpstr>
      <vt:lpstr>The ‘Red Scare’</vt:lpstr>
      <vt:lpstr>Investigations</vt:lpstr>
      <vt:lpstr>McCarthyism</vt:lpstr>
      <vt:lpstr>Exit Ticket: Analogies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Post-War Years: 1945-1959</dc:title>
  <dc:creator>Wuz</dc:creator>
  <cp:lastModifiedBy>Wazaney, Kristopher J.</cp:lastModifiedBy>
  <cp:revision>10</cp:revision>
  <dcterms:created xsi:type="dcterms:W3CDTF">2015-04-12T17:22:57Z</dcterms:created>
  <dcterms:modified xsi:type="dcterms:W3CDTF">2016-04-13T17:11:21Z</dcterms:modified>
</cp:coreProperties>
</file>