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sldIdLst>
    <p:sldId id="256" r:id="rId2"/>
    <p:sldId id="266" r:id="rId3"/>
    <p:sldId id="257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5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62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-102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B862B8-2203-4B31-A32B-B8EC78A20B03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A998D-DDFB-4297-8D87-B28125F141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163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have a dream speech snippet (5 </a:t>
            </a:r>
            <a:r>
              <a:rPr lang="en-US" dirty="0" err="1" smtClean="0"/>
              <a:t>mins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998D-DDFB-4297-8D87-B28125F141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4960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Cuban Missile Crisis in 5 minutes:</a:t>
            </a:r>
            <a:r>
              <a:rPr lang="en-US" baseline="0" dirty="0" smtClean="0"/>
              <a:t> 6.15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998D-DDFB-4297-8D87-B28125F1419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664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Zapruder</a:t>
            </a:r>
            <a:r>
              <a:rPr lang="en-US" baseline="0" dirty="0" smtClean="0"/>
              <a:t> </a:t>
            </a:r>
            <a:r>
              <a:rPr lang="en-US" baseline="0" dirty="0" smtClean="0"/>
              <a:t>Film (0:45)- on the </a:t>
            </a:r>
            <a:r>
              <a:rPr lang="en-US" baseline="0" dirty="0" smtClean="0"/>
              <a:t>#4 Star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JFK</a:t>
            </a:r>
            <a:r>
              <a:rPr lang="en-US" baseline="0" dirty="0" smtClean="0"/>
              <a:t> Assassination in Five (1963): 4:35 on the #</a:t>
            </a:r>
            <a:r>
              <a:rPr lang="en-US" baseline="0" smtClean="0"/>
              <a:t>5 star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998D-DDFB-4297-8D87-B28125F1419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57057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The Fake Attack That Started The Vietnam War 3:00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EA998D-DDFB-4297-8D87-B28125F141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53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33F8-406F-4508-BB48-873080C3D17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1902-C2A5-43B5-B982-AD49583A2214}" type="slidenum">
              <a:rPr lang="en-US" smtClean="0"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33F8-406F-4508-BB48-873080C3D17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1902-C2A5-43B5-B982-AD49583A2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33F8-406F-4508-BB48-873080C3D17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1902-C2A5-43B5-B982-AD49583A2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33F8-406F-4508-BB48-873080C3D17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1902-C2A5-43B5-B982-AD49583A2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33F8-406F-4508-BB48-873080C3D17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7F1902-C2A5-43B5-B982-AD49583A221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33F8-406F-4508-BB48-873080C3D17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1902-C2A5-43B5-B982-AD49583A2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33F8-406F-4508-BB48-873080C3D17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1902-C2A5-43B5-B982-AD49583A2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33F8-406F-4508-BB48-873080C3D17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1902-C2A5-43B5-B982-AD49583A2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33F8-406F-4508-BB48-873080C3D17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1902-C2A5-43B5-B982-AD49583A2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33F8-406F-4508-BB48-873080C3D17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1902-C2A5-43B5-B982-AD49583A2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33F8-406F-4508-BB48-873080C3D17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7F1902-C2A5-43B5-B982-AD49583A22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60433F8-406F-4508-BB48-873080C3D177}" type="datetimeFigureOut">
              <a:rPr lang="en-US" smtClean="0"/>
              <a:t>4/28/2016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A7F1902-C2A5-43B5-B982-AD49583A221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3vDWWy4CMh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DAQB1sA9k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youtube.com/watch?v=c-jOVaAssmE" TargetMode="External"/><Relationship Id="rId4" Type="http://schemas.openxmlformats.org/officeDocument/2006/relationships/hyperlink" Target="https://www.youtube.com/watch?v=R5nKATZh8hQ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sDezRe9yqs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 the 1960’s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11-7: From Camelot to the Tall Texan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991100" y="2781300"/>
            <a:ext cx="6705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Rough Time in the 60’s</a:t>
            </a:r>
            <a:endParaRPr lang="en-US" dirty="0"/>
          </a:p>
        </p:txBody>
      </p:sp>
      <p:pic>
        <p:nvPicPr>
          <p:cNvPr id="21506" name="Picture 2" descr="C:\Users\KRISTO~1.WAZ\AppData\Local\Temp\IMG_20150421_1047283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620000" cy="701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686300" y="2781300"/>
            <a:ext cx="7315200" cy="1143000"/>
          </a:xfrm>
        </p:spPr>
        <p:txBody>
          <a:bodyPr/>
          <a:lstStyle/>
          <a:p>
            <a:r>
              <a:rPr lang="en-US" dirty="0" smtClean="0"/>
              <a:t>Nixon Takes the Reigns</a:t>
            </a:r>
            <a:endParaRPr lang="en-US" dirty="0"/>
          </a:p>
        </p:txBody>
      </p:sp>
      <p:pic>
        <p:nvPicPr>
          <p:cNvPr id="22531" name="Picture 3" descr="C:\Users\KRISTO~1.WAZ\AppData\Local\Temp\IMG_20150421_11242266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4800"/>
            <a:ext cx="7543800" cy="73152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28600" y="6096000"/>
            <a:ext cx="7391400" cy="7620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4107603">
            <a:off x="-392098" y="3713290"/>
            <a:ext cx="4485820" cy="406656"/>
          </a:xfrm>
          <a:prstGeom prst="rightArrow">
            <a:avLst>
              <a:gd name="adj1" fmla="val 14783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Explosion 1 7"/>
          <p:cNvSpPr/>
          <p:nvPr/>
        </p:nvSpPr>
        <p:spPr>
          <a:xfrm rot="20834298">
            <a:off x="-185764" y="-120261"/>
            <a:ext cx="25908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10) Why?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Exit Ticket: Main Idea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91000"/>
            <a:ext cx="8229600" cy="2118360"/>
          </a:xfrm>
        </p:spPr>
        <p:txBody>
          <a:bodyPr/>
          <a:lstStyle/>
          <a:p>
            <a:r>
              <a:rPr lang="en-US" dirty="0" smtClean="0"/>
              <a:t>What was the “main idea” of the reasoning behind the Vietnam War?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 rot="20834298">
            <a:off x="42837" y="260739"/>
            <a:ext cx="25908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11) Exit Ticket?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981200" y="1143000"/>
            <a:ext cx="5867400" cy="2646878"/>
          </a:xfrm>
          <a:prstGeom prst="rect">
            <a:avLst/>
          </a:prstGeom>
          <a:ln w="41275" cmpd="tri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666666"/>
                </a:solidFill>
                <a:latin typeface="Verdana" panose="020B0604030504040204" pitchFamily="34" charset="0"/>
              </a:rPr>
              <a:t>main idea</a:t>
            </a:r>
          </a:p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</a:rPr>
              <a:t>Noun</a:t>
            </a:r>
          </a:p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</a:rPr>
              <a:t>1.the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</a:rPr>
              <a:t> most important or central </a:t>
            </a:r>
            <a:endParaRPr lang="en-US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</a:rPr>
              <a:t>thought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</a:rPr>
              <a:t> of a paragraph or 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</a:rPr>
              <a:t>larger section of text,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</a:rPr>
              <a:t> which tells the reader what the </a:t>
            </a:r>
            <a:endParaRPr lang="en-US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</a:rPr>
              <a:t>text</a:t>
            </a:r>
            <a:r>
              <a:rPr lang="en-US" dirty="0">
                <a:solidFill>
                  <a:schemeClr val="bg1"/>
                </a:solidFill>
                <a:latin typeface="Verdana" panose="020B0604030504040204" pitchFamily="34" charset="0"/>
              </a:rPr>
              <a:t> is about</a:t>
            </a:r>
            <a:r>
              <a:rPr lang="en-US" dirty="0" smtClean="0">
                <a:solidFill>
                  <a:schemeClr val="bg1"/>
                </a:solidFill>
                <a:latin typeface="Verdana" panose="020B0604030504040204" pitchFamily="34" charset="0"/>
              </a:rPr>
              <a:t>:</a:t>
            </a:r>
          </a:p>
          <a:p>
            <a:endParaRPr lang="en-US" dirty="0" smtClean="0">
              <a:solidFill>
                <a:schemeClr val="bg1"/>
              </a:solidFill>
              <a:latin typeface="Verdana" panose="020B0604030504040204" pitchFamily="34" charset="0"/>
            </a:endParaRPr>
          </a:p>
          <a:p>
            <a:r>
              <a:rPr lang="en-US" i="1" dirty="0" smtClean="0">
                <a:solidFill>
                  <a:schemeClr val="bg1"/>
                </a:solidFill>
                <a:latin typeface="Verdana" panose="020B0604030504040204" pitchFamily="34" charset="0"/>
              </a:rPr>
              <a:t>Find</a:t>
            </a:r>
            <a:r>
              <a:rPr lang="en-US" i="1" dirty="0">
                <a:solidFill>
                  <a:schemeClr val="bg1"/>
                </a:solidFill>
                <a:latin typeface="Verdana" panose="020B0604030504040204" pitchFamily="34" charset="0"/>
              </a:rPr>
              <a:t> the main idea in each paragraph</a:t>
            </a:r>
            <a:r>
              <a:rPr lang="en-US" i="1" dirty="0">
                <a:solidFill>
                  <a:srgbClr val="979797"/>
                </a:solidFill>
                <a:latin typeface="Verdana" panose="020B0604030504040204" pitchFamily="34" charset="0"/>
              </a:rPr>
              <a:t>.</a:t>
            </a:r>
            <a:endParaRPr lang="en-US" b="0" i="0" dirty="0">
              <a:solidFill>
                <a:srgbClr val="979797"/>
              </a:solidFill>
              <a:effectLst/>
              <a:latin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362200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Think back to the “I have a dream speech”…</a:t>
            </a:r>
          </a:p>
          <a:p>
            <a:r>
              <a:rPr lang="en-US" dirty="0" smtClean="0"/>
              <a:t>What is the main point of this speech?</a:t>
            </a:r>
            <a:endParaRPr lang="en-US" dirty="0"/>
          </a:p>
        </p:txBody>
      </p:sp>
      <p:sp>
        <p:nvSpPr>
          <p:cNvPr id="4" name="Explosion 1 3"/>
          <p:cNvSpPr/>
          <p:nvPr/>
        </p:nvSpPr>
        <p:spPr>
          <a:xfrm rot="919484">
            <a:off x="6702815" y="305784"/>
            <a:ext cx="25908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1) Main Idea!</a:t>
            </a:r>
            <a:endParaRPr lang="en-US" dirty="0"/>
          </a:p>
        </p:txBody>
      </p:sp>
      <p:pic>
        <p:nvPicPr>
          <p:cNvPr id="23554" name="Picture 2" descr="Image result for i have a dream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52900" y="2781300"/>
            <a:ext cx="8229600" cy="1143000"/>
          </a:xfrm>
        </p:spPr>
        <p:txBody>
          <a:bodyPr/>
          <a:lstStyle/>
          <a:p>
            <a:r>
              <a:rPr lang="en-US" dirty="0" smtClean="0"/>
              <a:t>Kennedy and Camelot</a:t>
            </a:r>
            <a:endParaRPr lang="en-US" dirty="0"/>
          </a:p>
        </p:txBody>
      </p:sp>
      <p:pic>
        <p:nvPicPr>
          <p:cNvPr id="1026" name="Picture 2" descr="C:\Users\KRISTO~1.WAZ\AppData\Local\Temp\IMG_20150421_10454279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7325591" cy="70104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919484">
            <a:off x="5559815" y="305782"/>
            <a:ext cx="25908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  <a:r>
              <a:rPr lang="en-US" dirty="0" smtClean="0"/>
              <a:t>) Kennedy provided what?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229100" y="2781300"/>
            <a:ext cx="8229600" cy="1143000"/>
          </a:xfrm>
        </p:spPr>
        <p:txBody>
          <a:bodyPr/>
          <a:lstStyle/>
          <a:p>
            <a:r>
              <a:rPr lang="en-US" dirty="0" smtClean="0"/>
              <a:t>A Crisis in Cuba</a:t>
            </a:r>
            <a:endParaRPr lang="en-US" dirty="0"/>
          </a:p>
        </p:txBody>
      </p:sp>
      <p:sp>
        <p:nvSpPr>
          <p:cNvPr id="2054" name="AutoShape 6" descr="Displaying IMG_20150421_104558812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5" name="Picture 7" descr="C:\Users\KRISTO~1.WAZ\AppData\Local\Temp\IMG_20150421_104558812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43800" cy="7467600"/>
          </a:xfrm>
          <a:prstGeom prst="rect">
            <a:avLst/>
          </a:prstGeom>
          <a:noFill/>
        </p:spPr>
      </p:pic>
      <p:sp>
        <p:nvSpPr>
          <p:cNvPr id="8" name="Explosion 1 7"/>
          <p:cNvSpPr/>
          <p:nvPr/>
        </p:nvSpPr>
        <p:spPr>
          <a:xfrm rot="933839">
            <a:off x="4980212" y="3626427"/>
            <a:ext cx="2922767" cy="230624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3) Relations with Cuba? Reflect…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229100" y="2552700"/>
            <a:ext cx="8229600" cy="1143000"/>
          </a:xfrm>
        </p:spPr>
        <p:txBody>
          <a:bodyPr/>
          <a:lstStyle/>
          <a:p>
            <a:r>
              <a:rPr lang="en-US" dirty="0" smtClean="0"/>
              <a:t>Camelot has Fallen</a:t>
            </a:r>
            <a:endParaRPr lang="en-US" dirty="0"/>
          </a:p>
        </p:txBody>
      </p:sp>
      <p:pic>
        <p:nvPicPr>
          <p:cNvPr id="16386" name="Picture 2" descr="C:\Users\KRISTO~1.WAZ\AppData\Local\Temp\IMG_20150421_1046263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28600"/>
            <a:ext cx="7467600" cy="7315200"/>
          </a:xfrm>
          <a:prstGeom prst="rect">
            <a:avLst/>
          </a:prstGeom>
          <a:noFill/>
        </p:spPr>
      </p:pic>
      <p:sp>
        <p:nvSpPr>
          <p:cNvPr id="5" name="Explosion 1 4">
            <a:hlinkClick r:id="rId4"/>
          </p:cNvPr>
          <p:cNvSpPr/>
          <p:nvPr/>
        </p:nvSpPr>
        <p:spPr>
          <a:xfrm rot="20915016">
            <a:off x="1579315" y="1670354"/>
            <a:ext cx="3261041" cy="2424757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4</a:t>
            </a:r>
            <a:r>
              <a:rPr lang="en-US" dirty="0" smtClean="0"/>
              <a:t>) </a:t>
            </a:r>
            <a:r>
              <a:rPr lang="en-US" dirty="0" smtClean="0"/>
              <a:t>JFK… killed… Your feelings as an American?</a:t>
            </a:r>
            <a:endParaRPr lang="en-US" dirty="0"/>
          </a:p>
        </p:txBody>
      </p:sp>
      <p:sp>
        <p:nvSpPr>
          <p:cNvPr id="6" name="Explosion 1 5">
            <a:hlinkClick r:id="rId5"/>
          </p:cNvPr>
          <p:cNvSpPr/>
          <p:nvPr/>
        </p:nvSpPr>
        <p:spPr>
          <a:xfrm rot="919484">
            <a:off x="6093215" y="2058382"/>
            <a:ext cx="25908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5</a:t>
            </a:r>
            <a:r>
              <a:rPr lang="en-US" dirty="0" smtClean="0"/>
              <a:t>) </a:t>
            </a:r>
            <a:r>
              <a:rPr lang="en-US" dirty="0" smtClean="0"/>
              <a:t>Video Facts!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52900" y="2705100"/>
            <a:ext cx="8229600" cy="1143000"/>
          </a:xfrm>
        </p:spPr>
        <p:txBody>
          <a:bodyPr/>
          <a:lstStyle/>
          <a:p>
            <a:r>
              <a:rPr lang="en-US" dirty="0" smtClean="0"/>
              <a:t>The Tall Texan</a:t>
            </a:r>
            <a:endParaRPr lang="en-US" dirty="0"/>
          </a:p>
        </p:txBody>
      </p:sp>
      <p:pic>
        <p:nvPicPr>
          <p:cNvPr id="18434" name="Picture 2" descr="C:\Users\KRISTO~1.WAZ\AppData\Local\Temp\IMG_20150421_1048561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43800" cy="68580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4495800" y="5562600"/>
            <a:ext cx="3124200" cy="990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4107603">
            <a:off x="3698300" y="4731574"/>
            <a:ext cx="1620664" cy="534786"/>
          </a:xfrm>
          <a:prstGeom prst="rightArrow">
            <a:avLst>
              <a:gd name="adj1" fmla="val 1259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Explosion 1 6"/>
          <p:cNvSpPr/>
          <p:nvPr/>
        </p:nvSpPr>
        <p:spPr>
          <a:xfrm>
            <a:off x="2286000" y="2971800"/>
            <a:ext cx="3276600" cy="15240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6) Predictions?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6" grpId="1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953000" y="2819400"/>
            <a:ext cx="6934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 Counter Culture is Born</a:t>
            </a:r>
            <a:endParaRPr lang="en-US" dirty="0"/>
          </a:p>
        </p:txBody>
      </p:sp>
      <p:pic>
        <p:nvPicPr>
          <p:cNvPr id="17410" name="Picture 2" descr="C:\Users\KRISTO~1.WAZ\AppData\Local\Temp\IMG_20150421_1049039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7543800" cy="716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2291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Sending “Advisors”</a:t>
            </a:r>
            <a:endParaRPr lang="en-US" dirty="0"/>
          </a:p>
        </p:txBody>
      </p:sp>
      <p:pic>
        <p:nvPicPr>
          <p:cNvPr id="19458" name="Picture 2" descr="C:\Users\KRISTO~1.WAZ\AppData\Local\Temp\IMG_20150421_1046405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7543800" cy="7086600"/>
          </a:xfrm>
          <a:prstGeom prst="rect">
            <a:avLst/>
          </a:prstGeom>
          <a:noFill/>
        </p:spPr>
      </p:pic>
      <p:sp>
        <p:nvSpPr>
          <p:cNvPr id="5" name="Explosion 1 4"/>
          <p:cNvSpPr/>
          <p:nvPr/>
        </p:nvSpPr>
        <p:spPr>
          <a:xfrm rot="919484">
            <a:off x="6253340" y="245313"/>
            <a:ext cx="3032549" cy="217529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7) Advisors… Really?</a:t>
            </a:r>
            <a:endParaRPr lang="en-US" dirty="0"/>
          </a:p>
        </p:txBody>
      </p:sp>
      <p:sp>
        <p:nvSpPr>
          <p:cNvPr id="6" name="Explosion 1 5"/>
          <p:cNvSpPr/>
          <p:nvPr/>
        </p:nvSpPr>
        <p:spPr>
          <a:xfrm rot="20834298">
            <a:off x="195236" y="4832738"/>
            <a:ext cx="25908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8</a:t>
            </a:r>
            <a:r>
              <a:rPr lang="en-US" dirty="0" smtClean="0"/>
              <a:t>) Main Idea?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4152900" y="2552700"/>
            <a:ext cx="8229600" cy="1143000"/>
          </a:xfrm>
        </p:spPr>
        <p:txBody>
          <a:bodyPr/>
          <a:lstStyle/>
          <a:p>
            <a:r>
              <a:rPr lang="en-US" dirty="0" smtClean="0"/>
              <a:t>Up The Escalator</a:t>
            </a:r>
            <a:endParaRPr lang="en-US" dirty="0"/>
          </a:p>
        </p:txBody>
      </p:sp>
      <p:pic>
        <p:nvPicPr>
          <p:cNvPr id="20482" name="Picture 2" descr="C:\Users\KRISTO~1.WAZ\AppData\Local\Temp\IMG_20150421_1046528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43800" cy="7086600"/>
          </a:xfrm>
          <a:prstGeom prst="rect">
            <a:avLst/>
          </a:prstGeom>
          <a:noFill/>
        </p:spPr>
      </p:pic>
      <p:sp>
        <p:nvSpPr>
          <p:cNvPr id="5" name="Explosion 1 4">
            <a:hlinkClick r:id="rId4"/>
          </p:cNvPr>
          <p:cNvSpPr/>
          <p:nvPr/>
        </p:nvSpPr>
        <p:spPr>
          <a:xfrm rot="20834298">
            <a:off x="3929036" y="1632337"/>
            <a:ext cx="2590800" cy="205740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9) Vietnam Analogy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364</TotalTime>
  <Words>210</Words>
  <Application>Microsoft Office PowerPoint</Application>
  <PresentationFormat>On-screen Show (4:3)</PresentationFormat>
  <Paragraphs>44</Paragraphs>
  <Slides>12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Book Antiqua</vt:lpstr>
      <vt:lpstr>Calibri</vt:lpstr>
      <vt:lpstr>Lucida Sans</vt:lpstr>
      <vt:lpstr>Verdana</vt:lpstr>
      <vt:lpstr>Wingdings</vt:lpstr>
      <vt:lpstr>Wingdings 2</vt:lpstr>
      <vt:lpstr>Wingdings 3</vt:lpstr>
      <vt:lpstr>Apex</vt:lpstr>
      <vt:lpstr> the 1960’s</vt:lpstr>
      <vt:lpstr>Warm Up</vt:lpstr>
      <vt:lpstr>Kennedy and Camelot</vt:lpstr>
      <vt:lpstr>A Crisis in Cuba</vt:lpstr>
      <vt:lpstr>Camelot has Fallen</vt:lpstr>
      <vt:lpstr>The Tall Texan</vt:lpstr>
      <vt:lpstr>A Counter Culture is Born</vt:lpstr>
      <vt:lpstr>Sending “Advisors”</vt:lpstr>
      <vt:lpstr>Up The Escalator</vt:lpstr>
      <vt:lpstr>A Rough Time in the 60’s</vt:lpstr>
      <vt:lpstr>Nixon Takes the Reigns</vt:lpstr>
      <vt:lpstr>Exit Ticket: Main Idea</vt:lpstr>
    </vt:vector>
  </TitlesOfParts>
  <Company>Charlotte Mecklenburg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1960’s</dc:title>
  <dc:creator>kristopher.wazaney</dc:creator>
  <cp:lastModifiedBy>Wazaney, Kristopher J.</cp:lastModifiedBy>
  <cp:revision>28</cp:revision>
  <dcterms:created xsi:type="dcterms:W3CDTF">2015-04-21T15:02:07Z</dcterms:created>
  <dcterms:modified xsi:type="dcterms:W3CDTF">2016-04-28T13:03:54Z</dcterms:modified>
</cp:coreProperties>
</file>