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57"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1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3F416CD-67A3-4CF0-A210-F6AF31AC147F}" type="datetimeFigureOut">
              <a:rPr lang="en-US" smtClean="0"/>
              <a:pPr/>
              <a:t>4/28/2016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kumimoji="0"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F416CD-67A3-4CF0-A210-F6AF31AC147F}"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lgn="l" eaLnBrk="1" latinLnBrk="0" hangingPunct="1"/>
            <a:fld id="{C3F416CD-67A3-4CF0-A210-F6AF31AC147F}" type="datetimeFigureOut">
              <a:rPr lang="en-US" smtClean="0"/>
              <a:pPr algn="l" eaLnBrk="1" latinLnBrk="0" hangingPunct="1"/>
              <a:t>4/28/2016</a:t>
            </a:fld>
            <a:endParaRPr lang="en-US"/>
          </a:p>
        </p:txBody>
      </p:sp>
      <p:sp>
        <p:nvSpPr>
          <p:cNvPr id="27" name="Slide Number Placeholder 26"/>
          <p:cNvSpPr>
            <a:spLocks noGrp="1"/>
          </p:cNvSpPr>
          <p:nvPr>
            <p:ph type="sldNum" sz="quarter" idx="11"/>
          </p:nvPr>
        </p:nvSpPr>
        <p:spPr/>
        <p:txBody>
          <a:bodyPr rtlCol="0"/>
          <a:lstStyle/>
          <a:p>
            <a:pPr algn="r" eaLnBrk="1" latinLnBrk="0" hangingPunct="1"/>
            <a:fld id="{96652B35-718D-4E28-AFEB-B694A3B357E8}" type="slidenum">
              <a:rPr kumimoji="0" lang="en-US" smtClean="0"/>
              <a:pPr algn="r" eaLnBrk="1" latinLnBrk="0" hangingPunct="1"/>
              <a:t>‹#›</a:t>
            </a:fld>
            <a:endParaRPr kumimoji="0" lang="en-US"/>
          </a:p>
        </p:txBody>
      </p:sp>
      <p:sp>
        <p:nvSpPr>
          <p:cNvPr id="28" name="Footer Placeholder 27"/>
          <p:cNvSpPr>
            <a:spLocks noGrp="1"/>
          </p:cNvSpPr>
          <p:nvPr>
            <p:ph type="ftr" sz="quarter" idx="12"/>
          </p:nvPr>
        </p:nvSpPr>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3F416CD-67A3-4CF0-A210-F6AF31AC147F}" type="datetimeFigureOut">
              <a:rPr lang="en-US" smtClean="0"/>
              <a:pPr/>
              <a:t>4/28/2016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kumimoji="0" lang="en-US" dirty="0"/>
          </a:p>
        </p:txBody>
      </p:sp>
      <p:sp>
        <p:nvSpPr>
          <p:cNvPr id="5" name="Slide Number Placeholder 4"/>
          <p:cNvSpPr>
            <a:spLocks noGrp="1"/>
          </p:cNvSpPr>
          <p:nvPr>
            <p:ph type="sldNum" sz="quarter" idx="12"/>
          </p:nvPr>
        </p:nvSpPr>
        <p:spPr>
          <a:xfrm>
            <a:off x="8174736" y="2272"/>
            <a:ext cx="762000" cy="365760"/>
          </a:xfrm>
        </p:spPr>
        <p:txBody>
          <a:bodyPr/>
          <a:lstStyle/>
          <a:p>
            <a:fld id="{96652B35-718D-4E28-AFEB-B694A3B357E8}"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416CD-67A3-4CF0-A210-F6AF31AC147F}" type="datetimeFigureOut">
              <a:rPr lang="en-US" smtClean="0"/>
              <a:pPr/>
              <a:t>4/28/2016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F416CD-67A3-4CF0-A210-F6AF31AC147F}"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F416CD-67A3-4CF0-A210-F6AF31AC147F}"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4/28/2016</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email.cms.k12.nc.us/owa/redir.aspx?C=dlt_vEEirEWX_E35Bv-avoCJL6uxUNJIxMzjayENeDJ_G8jE8yNjXdfCfFWr8Nkv9jodFCEVZTU.&amp;URL=https://www.youtube.com/watch?v=Snwb-yoiaLU" TargetMode="External"/><Relationship Id="rId13" Type="http://schemas.openxmlformats.org/officeDocument/2006/relationships/hyperlink" Target="https://email.cms.k12.nc.us/owa/redir.aspx?C=dlt_vEEirEWX_E35Bv-avoCJL6uxUNJIxMzjayENeDJ_G8jE8yNjXdfCfFWr8Nkv9jodFCEVZTU.&amp;URL=https://www.youtube.com/watch?v=Kvc0Quq5x8c" TargetMode="External"/><Relationship Id="rId3" Type="http://schemas.openxmlformats.org/officeDocument/2006/relationships/hyperlink" Target="https://www.youtube.com/watch?v=dQHUAJTZqF0" TargetMode="External"/><Relationship Id="rId7" Type="http://schemas.openxmlformats.org/officeDocument/2006/relationships/hyperlink" Target="https://email.cms.k12.nc.us/owa/redir.aspx?C=dlt_vEEirEWX_E35Bv-avoCJL6uxUNJIxMzjayENeDJ_G8jE8yNjXdfCfFWr8Nkv9jodFCEVZTU.&amp;URL=https://www.youtube.com/watch?v=Qjzjhl-QztE" TargetMode="External"/><Relationship Id="rId12" Type="http://schemas.openxmlformats.org/officeDocument/2006/relationships/hyperlink" Target="https://email.cms.k12.nc.us/owa/redir.aspx?C=dlt_vEEirEWX_E35Bv-avoCJL6uxUNJIxMzjayENeDJ_G8jE8yNjXdfCfFWr8Nkv9jodFCEVZTU.&amp;URL=https://www.youtube.com/watch?v=oVsLcuVmgL8" TargetMode="External"/><Relationship Id="rId2" Type="http://schemas.openxmlformats.org/officeDocument/2006/relationships/hyperlink" Target="https://email.cms.k12.nc.us/owa/redir.aspx?C=dlt_vEEirEWX_E35Bv-avoCJL6uxUNJIxMzjayENeDJ_G8jE8yNjXdfCfFWr8Nkv9jodFCEVZTU.&amp;URL=https://www.youtube.com/watch?v=SboRijhWFDU" TargetMode="External"/><Relationship Id="rId1" Type="http://schemas.openxmlformats.org/officeDocument/2006/relationships/slideLayout" Target="../slideLayouts/slideLayout2.xml"/><Relationship Id="rId6" Type="http://schemas.openxmlformats.org/officeDocument/2006/relationships/hyperlink" Target="https://email.cms.k12.nc.us/owa/redir.aspx?C=dlt_vEEirEWX_E35Bv-avoCJL6uxUNJIxMzjayENeDJ_G8jE8yNjXdfCfFWr8Nkv9jodFCEVZTU.&amp;URL=https://www.youtube.com/watch?v=9ZKB-ZQTkO8" TargetMode="External"/><Relationship Id="rId11" Type="http://schemas.openxmlformats.org/officeDocument/2006/relationships/hyperlink" Target="https://email.cms.k12.nc.us/owa/redir.aspx?C=dlt_vEEirEWX_E35Bv-avoCJL6uxUNJIxMzjayENeDJ_G8jE8yNjXdfCfFWr8Nkv9jodFCEVZTU.&amp;URL=https://www.youtube.com/watch?v=ozpdBvB0hek" TargetMode="External"/><Relationship Id="rId5" Type="http://schemas.openxmlformats.org/officeDocument/2006/relationships/hyperlink" Target="https://www.youtube.com/watch?v=rbNnvPBokNs" TargetMode="External"/><Relationship Id="rId10" Type="http://schemas.openxmlformats.org/officeDocument/2006/relationships/hyperlink" Target="https://email.cms.k12.nc.us/owa/redir.aspx?C=dlt_vEEirEWX_E35Bv-avoCJL6uxUNJIxMzjayENeDJ_G8jE8yNjXdfCfFWr8Nkv9jodFCEVZTU.&amp;URL=https://www.youtube.com/watch?v=lZD4ezDbbu4" TargetMode="External"/><Relationship Id="rId4" Type="http://schemas.openxmlformats.org/officeDocument/2006/relationships/hyperlink" Target="https://email.cms.k12.nc.us/owa/redir.aspx?C=dlt_vEEirEWX_E35Bv-avoCJL6uxUNJIxMzjayENeDJ_G8jE8yNjXdfCfFWr8Nkv9jodFCEVZTU.&amp;URL=https://www.youtube.com/watch?v=68g76j9VBvM" TargetMode="External"/><Relationship Id="rId9" Type="http://schemas.openxmlformats.org/officeDocument/2006/relationships/hyperlink" Target="https://email.cms.k12.nc.us/owa/redir.aspx?C=dlt_vEEirEWX_E35Bv-avoCJL6uxUNJIxMzjayENeDJ_G8jE8yNjXdfCfFWr8Nkv9jodFCEVZTU.&amp;URL=https://www.youtube.com/watch?v=Bf2aEmmTeDQ" TargetMode="External"/><Relationship Id="rId1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1960’s</a:t>
            </a:r>
            <a:endParaRPr lang="en-US" dirty="0"/>
          </a:p>
        </p:txBody>
      </p:sp>
      <p:sp>
        <p:nvSpPr>
          <p:cNvPr id="3" name="Subtitle 2"/>
          <p:cNvSpPr>
            <a:spLocks noGrp="1"/>
          </p:cNvSpPr>
          <p:nvPr>
            <p:ph type="subTitle" idx="1"/>
          </p:nvPr>
        </p:nvSpPr>
        <p:spPr/>
        <p:txBody>
          <a:bodyPr/>
          <a:lstStyle/>
          <a:p>
            <a:r>
              <a:rPr lang="en-US" smtClean="0"/>
              <a:t>11-8 </a:t>
            </a:r>
            <a:r>
              <a:rPr lang="en-US" dirty="0" smtClean="0"/>
              <a:t>Vietnam: The Musical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1066800"/>
          </a:xfrm>
        </p:spPr>
        <p:txBody>
          <a:bodyPr/>
          <a:lstStyle/>
          <a:p>
            <a:r>
              <a:rPr lang="en-US" dirty="0" smtClean="0"/>
              <a:t>Warm Up!</a:t>
            </a:r>
            <a:endParaRPr lang="en-US" dirty="0"/>
          </a:p>
        </p:txBody>
      </p:sp>
      <p:sp>
        <p:nvSpPr>
          <p:cNvPr id="3" name="Content Placeholder 2"/>
          <p:cNvSpPr>
            <a:spLocks noGrp="1"/>
          </p:cNvSpPr>
          <p:nvPr>
            <p:ph idx="1"/>
          </p:nvPr>
        </p:nvSpPr>
        <p:spPr>
          <a:xfrm>
            <a:off x="152400" y="1905000"/>
            <a:ext cx="3581400" cy="4325112"/>
          </a:xfrm>
        </p:spPr>
        <p:txBody>
          <a:bodyPr/>
          <a:lstStyle/>
          <a:p>
            <a:r>
              <a:rPr lang="en-US" dirty="0" smtClean="0"/>
              <a:t>What is the </a:t>
            </a:r>
            <a:r>
              <a:rPr lang="en-US" i="1" u="sng" dirty="0" smtClean="0"/>
              <a:t>Main Idea </a:t>
            </a:r>
            <a:r>
              <a:rPr lang="en-US" dirty="0" smtClean="0"/>
              <a:t>of this song? (To be done as a group)</a:t>
            </a:r>
          </a:p>
          <a:p>
            <a:endParaRPr lang="en-US" dirty="0" smtClean="0"/>
          </a:p>
          <a:p>
            <a:r>
              <a:rPr lang="en-US" dirty="0" err="1" smtClean="0"/>
              <a:t>Fixin</a:t>
            </a:r>
            <a:r>
              <a:rPr lang="en-US" dirty="0" smtClean="0"/>
              <a:t>’ to Die Rag- Country Joe and the Fish</a:t>
            </a:r>
          </a:p>
          <a:p>
            <a:pPr lvl="1"/>
            <a:r>
              <a:rPr lang="en-US" sz="1600" dirty="0" smtClean="0"/>
              <a:t>https://www.youtube.com/watch?v=8rArmFRkaFY</a:t>
            </a:r>
            <a:endParaRPr lang="en-US" sz="1600" dirty="0"/>
          </a:p>
        </p:txBody>
      </p:sp>
      <p:sp>
        <p:nvSpPr>
          <p:cNvPr id="5" name="TextBox 4"/>
          <p:cNvSpPr txBox="1"/>
          <p:nvPr/>
        </p:nvSpPr>
        <p:spPr>
          <a:xfrm>
            <a:off x="3962400" y="685800"/>
            <a:ext cx="4800600" cy="6463308"/>
          </a:xfrm>
          <a:prstGeom prst="rect">
            <a:avLst/>
          </a:prstGeom>
          <a:noFill/>
        </p:spPr>
        <p:txBody>
          <a:bodyPr wrap="square" rtlCol="0">
            <a:spAutoFit/>
          </a:bodyPr>
          <a:lstStyle/>
          <a:p>
            <a:r>
              <a:rPr lang="en-US" dirty="0" smtClean="0"/>
              <a:t>1.) Song Title and Artist</a:t>
            </a:r>
          </a:p>
          <a:p>
            <a:r>
              <a:rPr lang="en-US" dirty="0" smtClean="0"/>
              <a:t> </a:t>
            </a:r>
          </a:p>
          <a:p>
            <a:r>
              <a:rPr lang="en-US" dirty="0" smtClean="0"/>
              <a:t> </a:t>
            </a:r>
          </a:p>
          <a:p>
            <a:r>
              <a:rPr lang="en-US" dirty="0" smtClean="0"/>
              <a:t>2.) What issues are being addressed? What specifically is this song about?</a:t>
            </a:r>
          </a:p>
          <a:p>
            <a:r>
              <a:rPr lang="en-US" dirty="0" smtClean="0"/>
              <a:t> </a:t>
            </a:r>
          </a:p>
          <a:p>
            <a:r>
              <a:rPr lang="en-US" dirty="0" smtClean="0"/>
              <a:t> </a:t>
            </a:r>
          </a:p>
          <a:p>
            <a:r>
              <a:rPr lang="en-US" dirty="0" smtClean="0"/>
              <a:t> </a:t>
            </a:r>
          </a:p>
          <a:p>
            <a:r>
              <a:rPr lang="en-US" dirty="0" smtClean="0"/>
              <a:t>3.) Is this a Commemorative, Anti-War, Pro-Soldier, or In-General Peace song? How can you tell?  (give specific examples)</a:t>
            </a:r>
          </a:p>
          <a:p>
            <a:r>
              <a:rPr lang="en-US" dirty="0" smtClean="0"/>
              <a:t> </a:t>
            </a:r>
          </a:p>
          <a:p>
            <a:r>
              <a:rPr lang="en-US" dirty="0" smtClean="0"/>
              <a:t> </a:t>
            </a:r>
          </a:p>
          <a:p>
            <a:r>
              <a:rPr lang="en-US" dirty="0" smtClean="0"/>
              <a:t> </a:t>
            </a:r>
          </a:p>
          <a:p>
            <a:r>
              <a:rPr lang="en-US" dirty="0" smtClean="0"/>
              <a:t>4.) How would you respond to this song if you were living during the Vietnam Era?</a:t>
            </a:r>
          </a:p>
          <a:p>
            <a:r>
              <a:rPr lang="en-US" dirty="0" smtClean="0"/>
              <a:t> </a:t>
            </a:r>
          </a:p>
          <a:p>
            <a:r>
              <a:rPr lang="en-US" dirty="0" smtClean="0"/>
              <a:t> </a:t>
            </a:r>
          </a:p>
          <a:p>
            <a:r>
              <a:rPr lang="en-US" dirty="0" smtClean="0"/>
              <a:t> </a:t>
            </a:r>
          </a:p>
          <a:p>
            <a:r>
              <a:rPr lang="en-US" dirty="0" smtClean="0"/>
              <a:t>5.) Does it have an effect on you now? Can you relate or appreciate the message being sent?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066800"/>
          </a:xfrm>
        </p:spPr>
        <p:txBody>
          <a:bodyPr>
            <a:normAutofit/>
          </a:bodyPr>
          <a:lstStyle/>
          <a:p>
            <a:r>
              <a:rPr lang="en-US" sz="2800" dirty="0" smtClean="0"/>
              <a:t>Fixing to Die Rag- Country Joe &amp; The Fish</a:t>
            </a:r>
            <a:endParaRPr lang="en-US" sz="2800" dirty="0"/>
          </a:p>
        </p:txBody>
      </p:sp>
      <p:sp>
        <p:nvSpPr>
          <p:cNvPr id="4" name="Content Placeholder 3"/>
          <p:cNvSpPr txBox="1">
            <a:spLocks noGrp="1"/>
          </p:cNvSpPr>
          <p:nvPr>
            <p:ph idx="1"/>
          </p:nvPr>
        </p:nvSpPr>
        <p:spPr>
          <a:xfrm>
            <a:off x="457200" y="1371600"/>
            <a:ext cx="3505200" cy="5678478"/>
          </a:xfrm>
          <a:prstGeom prst="rect">
            <a:avLst/>
          </a:prstGeom>
          <a:noFill/>
        </p:spPr>
        <p:txBody>
          <a:bodyPr wrap="square" rtlCol="0">
            <a:spAutoFit/>
          </a:bodyPr>
          <a:lstStyle/>
          <a:p>
            <a:r>
              <a:rPr lang="en-US" sz="1100" dirty="0" smtClean="0"/>
              <a:t>Yeah, come on all of you, big strong men, </a:t>
            </a:r>
            <a:br>
              <a:rPr lang="en-US" sz="1100" dirty="0" smtClean="0"/>
            </a:br>
            <a:r>
              <a:rPr lang="en-US" sz="1100" dirty="0" smtClean="0"/>
              <a:t>Uncle Sam needs your help again. </a:t>
            </a:r>
            <a:br>
              <a:rPr lang="en-US" sz="1100" dirty="0" smtClean="0"/>
            </a:br>
            <a:r>
              <a:rPr lang="en-US" sz="1100" dirty="0" smtClean="0"/>
              <a:t>He's got himself in a terrible jam </a:t>
            </a:r>
            <a:br>
              <a:rPr lang="en-US" sz="1100" dirty="0" smtClean="0"/>
            </a:br>
            <a:r>
              <a:rPr lang="en-US" sz="1100" dirty="0" smtClean="0"/>
              <a:t>Way down yonder in Vietnam </a:t>
            </a:r>
            <a:br>
              <a:rPr lang="en-US" sz="1100" dirty="0" smtClean="0"/>
            </a:br>
            <a:r>
              <a:rPr lang="en-US" sz="1100" dirty="0" smtClean="0"/>
              <a:t>So put down your books and pick up a gun, </a:t>
            </a:r>
            <a:br>
              <a:rPr lang="en-US" sz="1100" dirty="0" smtClean="0"/>
            </a:br>
            <a:r>
              <a:rPr lang="en-US" sz="1100" dirty="0" smtClean="0"/>
              <a:t>We're </a:t>
            </a:r>
            <a:r>
              <a:rPr lang="en-US" sz="1100" dirty="0" err="1" smtClean="0"/>
              <a:t>gonna</a:t>
            </a:r>
            <a:r>
              <a:rPr lang="en-US" sz="1100" dirty="0" smtClean="0"/>
              <a:t> have a whole </a:t>
            </a:r>
            <a:r>
              <a:rPr lang="en-US" sz="1100" dirty="0" err="1" smtClean="0"/>
              <a:t>lotta</a:t>
            </a:r>
            <a:r>
              <a:rPr lang="en-US" sz="1100" dirty="0" smtClean="0"/>
              <a:t> fun. </a:t>
            </a:r>
            <a:br>
              <a:rPr lang="en-US" sz="1100" dirty="0" smtClean="0"/>
            </a:br>
            <a:r>
              <a:rPr lang="en-US" sz="1100" dirty="0" smtClean="0"/>
              <a:t/>
            </a:r>
            <a:br>
              <a:rPr lang="en-US" sz="1100" dirty="0" smtClean="0"/>
            </a:br>
            <a:r>
              <a:rPr lang="en-US" sz="1100" dirty="0" smtClean="0"/>
              <a:t>And it's one, two, three, </a:t>
            </a:r>
            <a:br>
              <a:rPr lang="en-US" sz="1100" dirty="0" smtClean="0"/>
            </a:br>
            <a:r>
              <a:rPr lang="en-US" sz="1100" dirty="0" smtClean="0"/>
              <a:t>What are we fighting for ? </a:t>
            </a:r>
            <a:br>
              <a:rPr lang="en-US" sz="1100" dirty="0" smtClean="0"/>
            </a:br>
            <a:r>
              <a:rPr lang="en-US" sz="1100" dirty="0" smtClean="0"/>
              <a:t>Don't ask me, I don't give a damn, </a:t>
            </a:r>
            <a:br>
              <a:rPr lang="en-US" sz="1100" dirty="0" smtClean="0"/>
            </a:br>
            <a:r>
              <a:rPr lang="en-US" sz="1100" dirty="0" smtClean="0"/>
              <a:t>Next stop is Vietnam; </a:t>
            </a:r>
            <a:br>
              <a:rPr lang="en-US" sz="1100" dirty="0" smtClean="0"/>
            </a:br>
            <a:r>
              <a:rPr lang="en-US" sz="1100" dirty="0" smtClean="0"/>
              <a:t>And it's five, six, seven, </a:t>
            </a:r>
            <a:br>
              <a:rPr lang="en-US" sz="1100" dirty="0" smtClean="0"/>
            </a:br>
            <a:r>
              <a:rPr lang="en-US" sz="1100" dirty="0" smtClean="0"/>
              <a:t>Open up the pearly gates, </a:t>
            </a:r>
            <a:br>
              <a:rPr lang="en-US" sz="1100" dirty="0" smtClean="0"/>
            </a:br>
            <a:r>
              <a:rPr lang="en-US" sz="1100" dirty="0" smtClean="0"/>
              <a:t>Well there </a:t>
            </a:r>
            <a:r>
              <a:rPr lang="en-US" sz="1100" dirty="0" err="1" smtClean="0"/>
              <a:t>ain't</a:t>
            </a:r>
            <a:r>
              <a:rPr lang="en-US" sz="1100" dirty="0" smtClean="0"/>
              <a:t> no time to wonder why, </a:t>
            </a:r>
            <a:br>
              <a:rPr lang="en-US" sz="1100" dirty="0" smtClean="0"/>
            </a:br>
            <a:r>
              <a:rPr lang="en-US" sz="1100" dirty="0" smtClean="0"/>
              <a:t>Whoopee! we're all </a:t>
            </a:r>
            <a:r>
              <a:rPr lang="en-US" sz="1100" dirty="0" err="1" smtClean="0"/>
              <a:t>gonna</a:t>
            </a:r>
            <a:r>
              <a:rPr lang="en-US" sz="1100" dirty="0" smtClean="0"/>
              <a:t> die. </a:t>
            </a:r>
            <a:br>
              <a:rPr lang="en-US" sz="1100" dirty="0" smtClean="0"/>
            </a:br>
            <a:r>
              <a:rPr lang="en-US" sz="1100" dirty="0" smtClean="0"/>
              <a:t/>
            </a:r>
            <a:br>
              <a:rPr lang="en-US" sz="1100" dirty="0" smtClean="0"/>
            </a:br>
            <a:r>
              <a:rPr lang="en-US" sz="1100" dirty="0" smtClean="0"/>
              <a:t>Well, come on generals, let's move fast; </a:t>
            </a:r>
            <a:br>
              <a:rPr lang="en-US" sz="1100" dirty="0" smtClean="0"/>
            </a:br>
            <a:r>
              <a:rPr lang="en-US" sz="1100" dirty="0" smtClean="0"/>
              <a:t>Your big chance has come at last. </a:t>
            </a:r>
            <a:br>
              <a:rPr lang="en-US" sz="1100" dirty="0" smtClean="0"/>
            </a:br>
            <a:r>
              <a:rPr lang="en-US" sz="1100" dirty="0" err="1" smtClean="0"/>
              <a:t>Gotta</a:t>
            </a:r>
            <a:r>
              <a:rPr lang="en-US" sz="1100" dirty="0" smtClean="0"/>
              <a:t> go out and get those reds  </a:t>
            </a:r>
            <a:br>
              <a:rPr lang="en-US" sz="1100" dirty="0" smtClean="0"/>
            </a:br>
            <a:r>
              <a:rPr lang="en-US" sz="1100" dirty="0" smtClean="0"/>
              <a:t>The only good commie is the one who's dead </a:t>
            </a:r>
            <a:br>
              <a:rPr lang="en-US" sz="1100" dirty="0" smtClean="0"/>
            </a:br>
            <a:r>
              <a:rPr lang="en-US" sz="1100" dirty="0" smtClean="0"/>
              <a:t>And you know that peace can only be won </a:t>
            </a:r>
            <a:br>
              <a:rPr lang="en-US" sz="1100" dirty="0" smtClean="0"/>
            </a:br>
            <a:r>
              <a:rPr lang="en-US" sz="1100" dirty="0" smtClean="0"/>
              <a:t>When we've blown '</a:t>
            </a:r>
            <a:r>
              <a:rPr lang="en-US" sz="1100" dirty="0" err="1" smtClean="0"/>
              <a:t>em</a:t>
            </a:r>
            <a:r>
              <a:rPr lang="en-US" sz="1100" dirty="0" smtClean="0"/>
              <a:t> all to kingdom come. </a:t>
            </a:r>
            <a:br>
              <a:rPr lang="en-US" sz="1100" dirty="0" smtClean="0"/>
            </a:br>
            <a:r>
              <a:rPr lang="en-US" sz="1100" dirty="0" smtClean="0"/>
              <a:t/>
            </a:r>
            <a:br>
              <a:rPr lang="en-US" sz="1100" dirty="0" smtClean="0"/>
            </a:br>
            <a:r>
              <a:rPr lang="en-US" sz="1100" dirty="0" smtClean="0"/>
              <a:t>And it's one, two, three, </a:t>
            </a:r>
            <a:br>
              <a:rPr lang="en-US" sz="1100" dirty="0" smtClean="0"/>
            </a:br>
            <a:r>
              <a:rPr lang="en-US" sz="1100" dirty="0" smtClean="0"/>
              <a:t>What are we fighting for ? </a:t>
            </a:r>
            <a:br>
              <a:rPr lang="en-US" sz="1100" dirty="0" smtClean="0"/>
            </a:br>
            <a:r>
              <a:rPr lang="en-US" sz="1100" dirty="0" smtClean="0"/>
              <a:t>Don't ask me, I don't give a damn, </a:t>
            </a:r>
            <a:br>
              <a:rPr lang="en-US" sz="1100" dirty="0" smtClean="0"/>
            </a:br>
            <a:r>
              <a:rPr lang="en-US" sz="1100" dirty="0" smtClean="0"/>
              <a:t>Next stop is Vietnam; </a:t>
            </a:r>
            <a:br>
              <a:rPr lang="en-US" sz="1100" dirty="0" smtClean="0"/>
            </a:br>
            <a:r>
              <a:rPr lang="en-US" sz="1100" dirty="0" smtClean="0"/>
              <a:t>And it's five, six, seven, </a:t>
            </a:r>
            <a:br>
              <a:rPr lang="en-US" sz="1100" dirty="0" smtClean="0"/>
            </a:br>
            <a:r>
              <a:rPr lang="en-US" sz="1100" dirty="0" smtClean="0"/>
              <a:t>Open up the pearly gates, </a:t>
            </a:r>
            <a:br>
              <a:rPr lang="en-US" sz="1100" dirty="0" smtClean="0"/>
            </a:br>
            <a:r>
              <a:rPr lang="en-US" sz="1100" dirty="0" smtClean="0"/>
              <a:t>Well there </a:t>
            </a:r>
            <a:r>
              <a:rPr lang="en-US" sz="1100" dirty="0" err="1" smtClean="0"/>
              <a:t>ain't</a:t>
            </a:r>
            <a:r>
              <a:rPr lang="en-US" sz="1100" dirty="0" smtClean="0"/>
              <a:t> no time to wonder why </a:t>
            </a:r>
            <a:br>
              <a:rPr lang="en-US" sz="1100" dirty="0" smtClean="0"/>
            </a:br>
            <a:r>
              <a:rPr lang="en-US" sz="1100" dirty="0" smtClean="0"/>
              <a:t>Whoopee! we're all </a:t>
            </a:r>
            <a:r>
              <a:rPr lang="en-US" sz="1100" dirty="0" err="1" smtClean="0"/>
              <a:t>gonna</a:t>
            </a:r>
            <a:r>
              <a:rPr lang="en-US" sz="1100" dirty="0" smtClean="0"/>
              <a:t> die. </a:t>
            </a:r>
            <a:br>
              <a:rPr lang="en-US" sz="1100" dirty="0" smtClean="0"/>
            </a:br>
            <a:r>
              <a:rPr lang="en-US" sz="1100" dirty="0" smtClean="0"/>
              <a:t/>
            </a:r>
            <a:br>
              <a:rPr lang="en-US" sz="1100" dirty="0" smtClean="0"/>
            </a:br>
            <a:endParaRPr lang="en-US" sz="1100" dirty="0"/>
          </a:p>
        </p:txBody>
      </p:sp>
      <p:sp>
        <p:nvSpPr>
          <p:cNvPr id="5" name="TextBox 4"/>
          <p:cNvSpPr txBox="1"/>
          <p:nvPr/>
        </p:nvSpPr>
        <p:spPr>
          <a:xfrm>
            <a:off x="4495800" y="1179522"/>
            <a:ext cx="3962400" cy="5678478"/>
          </a:xfrm>
          <a:prstGeom prst="rect">
            <a:avLst/>
          </a:prstGeom>
          <a:noFill/>
        </p:spPr>
        <p:txBody>
          <a:bodyPr wrap="square" rtlCol="0">
            <a:spAutoFit/>
          </a:bodyPr>
          <a:lstStyle/>
          <a:p>
            <a:r>
              <a:rPr lang="en-US" sz="1100" dirty="0" smtClean="0"/>
              <a:t>Huh! </a:t>
            </a:r>
            <a:br>
              <a:rPr lang="en-US" sz="1100" dirty="0" smtClean="0"/>
            </a:br>
            <a:r>
              <a:rPr lang="en-US" sz="1100" dirty="0" smtClean="0"/>
              <a:t/>
            </a:r>
            <a:br>
              <a:rPr lang="en-US" sz="1100" dirty="0" smtClean="0"/>
            </a:br>
            <a:r>
              <a:rPr lang="en-US" sz="1100" dirty="0" smtClean="0"/>
              <a:t>Well, come on Wall Street, don't move slow, </a:t>
            </a:r>
            <a:br>
              <a:rPr lang="en-US" sz="1100" dirty="0" smtClean="0"/>
            </a:br>
            <a:r>
              <a:rPr lang="en-US" sz="1100" dirty="0" smtClean="0"/>
              <a:t>Why man, this is war au-go-go. </a:t>
            </a:r>
            <a:br>
              <a:rPr lang="en-US" sz="1100" dirty="0" smtClean="0"/>
            </a:br>
            <a:r>
              <a:rPr lang="en-US" sz="1100" dirty="0" smtClean="0"/>
              <a:t>There's plenty good money to be made </a:t>
            </a:r>
            <a:br>
              <a:rPr lang="en-US" sz="1100" dirty="0" smtClean="0"/>
            </a:br>
            <a:r>
              <a:rPr lang="en-US" sz="1100" dirty="0" smtClean="0"/>
              <a:t>By supplying the Army with the tools of the trade, </a:t>
            </a:r>
            <a:br>
              <a:rPr lang="en-US" sz="1100" dirty="0" smtClean="0"/>
            </a:br>
            <a:r>
              <a:rPr lang="en-US" sz="1100" dirty="0" smtClean="0"/>
              <a:t>Just hope and pray that if they drop the bomb, </a:t>
            </a:r>
            <a:br>
              <a:rPr lang="en-US" sz="1100" dirty="0" smtClean="0"/>
            </a:br>
            <a:r>
              <a:rPr lang="en-US" sz="1100" dirty="0" smtClean="0"/>
              <a:t>They drop it on the Viet Cong. </a:t>
            </a:r>
            <a:br>
              <a:rPr lang="en-US" sz="1100" dirty="0" smtClean="0"/>
            </a:br>
            <a:r>
              <a:rPr lang="en-US" sz="1100" dirty="0" smtClean="0"/>
              <a:t/>
            </a:r>
            <a:br>
              <a:rPr lang="en-US" sz="1100" dirty="0" smtClean="0"/>
            </a:br>
            <a:r>
              <a:rPr lang="en-US" sz="1100" dirty="0" smtClean="0"/>
              <a:t>And it's one, two, three, </a:t>
            </a:r>
            <a:br>
              <a:rPr lang="en-US" sz="1100" dirty="0" smtClean="0"/>
            </a:br>
            <a:r>
              <a:rPr lang="en-US" sz="1100" dirty="0" smtClean="0"/>
              <a:t>What are we fighting for ? </a:t>
            </a:r>
            <a:br>
              <a:rPr lang="en-US" sz="1100" dirty="0" smtClean="0"/>
            </a:br>
            <a:r>
              <a:rPr lang="en-US" sz="1100" dirty="0" smtClean="0"/>
              <a:t>Don't ask me, I don't give a damn, </a:t>
            </a:r>
            <a:br>
              <a:rPr lang="en-US" sz="1100" dirty="0" smtClean="0"/>
            </a:br>
            <a:r>
              <a:rPr lang="en-US" sz="1100" dirty="0" smtClean="0"/>
              <a:t>Next stop is Vietnam. </a:t>
            </a:r>
            <a:br>
              <a:rPr lang="en-US" sz="1100" dirty="0" smtClean="0"/>
            </a:br>
            <a:r>
              <a:rPr lang="en-US" sz="1100" dirty="0" smtClean="0"/>
              <a:t>And it's five, six, seven, </a:t>
            </a:r>
            <a:br>
              <a:rPr lang="en-US" sz="1100" dirty="0" smtClean="0"/>
            </a:br>
            <a:r>
              <a:rPr lang="en-US" sz="1100" dirty="0" smtClean="0"/>
              <a:t>Open up the pearly gates, </a:t>
            </a:r>
            <a:br>
              <a:rPr lang="en-US" sz="1100" dirty="0" smtClean="0"/>
            </a:br>
            <a:r>
              <a:rPr lang="en-US" sz="1100" dirty="0" smtClean="0"/>
              <a:t>Well there </a:t>
            </a:r>
            <a:r>
              <a:rPr lang="en-US" sz="1100" dirty="0" err="1" smtClean="0"/>
              <a:t>ain't</a:t>
            </a:r>
            <a:r>
              <a:rPr lang="en-US" sz="1100" dirty="0" smtClean="0"/>
              <a:t> no time to wonder why </a:t>
            </a:r>
            <a:br>
              <a:rPr lang="en-US" sz="1100" dirty="0" smtClean="0"/>
            </a:br>
            <a:r>
              <a:rPr lang="en-US" sz="1100" dirty="0" smtClean="0"/>
              <a:t>Whoopee! we're all </a:t>
            </a:r>
            <a:r>
              <a:rPr lang="en-US" sz="1100" dirty="0" err="1" smtClean="0"/>
              <a:t>gonna</a:t>
            </a:r>
            <a:r>
              <a:rPr lang="en-US" sz="1100" dirty="0" smtClean="0"/>
              <a:t> die. </a:t>
            </a:r>
            <a:br>
              <a:rPr lang="en-US" sz="1100" dirty="0" smtClean="0"/>
            </a:br>
            <a:r>
              <a:rPr lang="en-US" sz="1100" dirty="0" smtClean="0"/>
              <a:t/>
            </a:r>
            <a:br>
              <a:rPr lang="en-US" sz="1100" dirty="0" smtClean="0"/>
            </a:br>
            <a:r>
              <a:rPr lang="en-US" sz="1100" dirty="0" smtClean="0"/>
              <a:t>Well, come on mothers throughout the land, </a:t>
            </a:r>
            <a:br>
              <a:rPr lang="en-US" sz="1100" dirty="0" smtClean="0"/>
            </a:br>
            <a:r>
              <a:rPr lang="en-US" sz="1100" dirty="0" smtClean="0"/>
              <a:t>Pack your boys off to Vietnam. </a:t>
            </a:r>
            <a:br>
              <a:rPr lang="en-US" sz="1100" dirty="0" smtClean="0"/>
            </a:br>
            <a:r>
              <a:rPr lang="en-US" sz="1100" dirty="0" smtClean="0"/>
              <a:t>Come on fathers, don't hesitate, </a:t>
            </a:r>
            <a:br>
              <a:rPr lang="en-US" sz="1100" dirty="0" smtClean="0"/>
            </a:br>
            <a:r>
              <a:rPr lang="en-US" sz="1100" dirty="0" smtClean="0"/>
              <a:t>Send '</a:t>
            </a:r>
            <a:r>
              <a:rPr lang="en-US" sz="1100" dirty="0" err="1" smtClean="0"/>
              <a:t>em</a:t>
            </a:r>
            <a:r>
              <a:rPr lang="en-US" sz="1100" dirty="0" smtClean="0"/>
              <a:t> off before it's too late. </a:t>
            </a:r>
            <a:br>
              <a:rPr lang="en-US" sz="1100" dirty="0" smtClean="0"/>
            </a:br>
            <a:r>
              <a:rPr lang="en-US" sz="1100" dirty="0" smtClean="0"/>
              <a:t>Be the first one on your block </a:t>
            </a:r>
            <a:br>
              <a:rPr lang="en-US" sz="1100" dirty="0" smtClean="0"/>
            </a:br>
            <a:r>
              <a:rPr lang="en-US" sz="1100" dirty="0" smtClean="0"/>
              <a:t>To have your boy come home in a box. </a:t>
            </a:r>
            <a:br>
              <a:rPr lang="en-US" sz="1100" dirty="0" smtClean="0"/>
            </a:br>
            <a:r>
              <a:rPr lang="en-US" sz="1100" dirty="0" smtClean="0"/>
              <a:t/>
            </a:r>
            <a:br>
              <a:rPr lang="en-US" sz="1100" dirty="0" smtClean="0"/>
            </a:br>
            <a:r>
              <a:rPr lang="en-US" sz="1100" dirty="0" smtClean="0"/>
              <a:t>And it's one, two, three </a:t>
            </a:r>
            <a:br>
              <a:rPr lang="en-US" sz="1100" dirty="0" smtClean="0"/>
            </a:br>
            <a:r>
              <a:rPr lang="en-US" sz="1100" dirty="0" smtClean="0"/>
              <a:t>What are we fighting for ? </a:t>
            </a:r>
            <a:br>
              <a:rPr lang="en-US" sz="1100" dirty="0" smtClean="0"/>
            </a:br>
            <a:r>
              <a:rPr lang="en-US" sz="1100" dirty="0" smtClean="0"/>
              <a:t>Don't ask me, I don't give a damn, </a:t>
            </a:r>
            <a:br>
              <a:rPr lang="en-US" sz="1100" dirty="0" smtClean="0"/>
            </a:br>
            <a:r>
              <a:rPr lang="en-US" sz="1100" dirty="0" smtClean="0"/>
              <a:t>Next stop is Vietnam. </a:t>
            </a:r>
            <a:br>
              <a:rPr lang="en-US" sz="1100" dirty="0" smtClean="0"/>
            </a:br>
            <a:r>
              <a:rPr lang="en-US" sz="1100" dirty="0" smtClean="0"/>
              <a:t>And it's five, six, seven, </a:t>
            </a:r>
            <a:br>
              <a:rPr lang="en-US" sz="1100" dirty="0" smtClean="0"/>
            </a:br>
            <a:r>
              <a:rPr lang="en-US" sz="1100" dirty="0" smtClean="0"/>
              <a:t>Open up the pearly gates, </a:t>
            </a:r>
            <a:br>
              <a:rPr lang="en-US" sz="1100" dirty="0" smtClean="0"/>
            </a:br>
            <a:r>
              <a:rPr lang="en-US" sz="1100" dirty="0" smtClean="0"/>
              <a:t>Well there </a:t>
            </a:r>
            <a:r>
              <a:rPr lang="en-US" sz="1100" dirty="0" err="1" smtClean="0"/>
              <a:t>ain't</a:t>
            </a:r>
            <a:r>
              <a:rPr lang="en-US" sz="1100" dirty="0" smtClean="0"/>
              <a:t> no time to wonder why, </a:t>
            </a:r>
            <a:br>
              <a:rPr lang="en-US" sz="1100" dirty="0" smtClean="0"/>
            </a:br>
            <a:r>
              <a:rPr lang="en-US" sz="1100" dirty="0" smtClean="0"/>
              <a:t>Whoopee! we're all </a:t>
            </a:r>
            <a:r>
              <a:rPr lang="en-US" sz="1100" dirty="0" err="1" smtClean="0"/>
              <a:t>gonna</a:t>
            </a:r>
            <a:r>
              <a:rPr lang="en-US" sz="1100" dirty="0" smtClean="0"/>
              <a:t> die.</a:t>
            </a:r>
            <a:endParaRPr lang="en-US"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066800"/>
          </a:xfrm>
        </p:spPr>
        <p:txBody>
          <a:bodyPr/>
          <a:lstStyle/>
          <a:p>
            <a:r>
              <a:rPr lang="en-US" dirty="0" smtClean="0"/>
              <a:t>Background</a:t>
            </a:r>
            <a:endParaRPr lang="en-US" dirty="0"/>
          </a:p>
        </p:txBody>
      </p:sp>
      <p:sp>
        <p:nvSpPr>
          <p:cNvPr id="3" name="Content Placeholder 2"/>
          <p:cNvSpPr>
            <a:spLocks noGrp="1"/>
          </p:cNvSpPr>
          <p:nvPr>
            <p:ph idx="1"/>
          </p:nvPr>
        </p:nvSpPr>
        <p:spPr>
          <a:xfrm>
            <a:off x="-228600" y="1219200"/>
            <a:ext cx="6324600" cy="5257800"/>
          </a:xfrm>
        </p:spPr>
        <p:txBody>
          <a:bodyPr>
            <a:noAutofit/>
          </a:bodyPr>
          <a:lstStyle/>
          <a:p>
            <a:pPr>
              <a:buNone/>
            </a:pPr>
            <a:r>
              <a:rPr lang="en-US" sz="1900" dirty="0" smtClean="0"/>
              <a:t>         </a:t>
            </a:r>
            <a:r>
              <a:rPr lang="en-US" sz="1800" dirty="0" smtClean="0"/>
              <a:t>The Vietnam War was fought, at least by US Forces, as a means to stop the spread of Communism into the Indo-Chinese Peninsula. Influence of Communist China was leaking into the northern region of Vietnam. Much like Korea 10 years before, the northern portion of the country supported Communist ideals, while the southern did not. The US entered South Vietnam to stop the governmental system from overtaking the entire nation. Meanwhile at home, the US was overtaken by a “peace, and love” generation affectionately known as Hippies. They could not understand why American boys were being sent half-way around the world to kill people they had never met. They wanted the US out of Southeast Asia, and wanted them out now! Demonstrations and protests decorated university campuses and governmental buildings throughout the nation. The music of the era played integral role in spreading their message. The following songs and artists were at the forefront of the times. Peace, man!</a:t>
            </a:r>
            <a:endParaRPr lang="en-US" sz="1800" dirty="0"/>
          </a:p>
        </p:txBody>
      </p:sp>
      <p:pic>
        <p:nvPicPr>
          <p:cNvPr id="3074" name="Picture 2" descr="http://t2.gstatic.com/images?q=tbn:ANd9GcSoZmvL-KaUjzc3RHTf-PDb4IcifuLRSgSusZI2dEW-dCoDc7kI"/>
          <p:cNvPicPr>
            <a:picLocks noChangeAspect="1" noChangeArrowheads="1"/>
          </p:cNvPicPr>
          <p:nvPr/>
        </p:nvPicPr>
        <p:blipFill>
          <a:blip r:embed="rId2" cstate="print"/>
          <a:srcRect/>
          <a:stretch>
            <a:fillRect/>
          </a:stretch>
        </p:blipFill>
        <p:spPr bwMode="auto">
          <a:xfrm>
            <a:off x="6106767" y="2667000"/>
            <a:ext cx="2961033" cy="1981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Directions</a:t>
            </a:r>
            <a:endParaRPr lang="en-US" dirty="0"/>
          </a:p>
        </p:txBody>
      </p:sp>
      <p:sp>
        <p:nvSpPr>
          <p:cNvPr id="3" name="Content Placeholder 2"/>
          <p:cNvSpPr>
            <a:spLocks noGrp="1"/>
          </p:cNvSpPr>
          <p:nvPr>
            <p:ph idx="1"/>
          </p:nvPr>
        </p:nvSpPr>
        <p:spPr>
          <a:xfrm>
            <a:off x="457200" y="1905000"/>
            <a:ext cx="5029200" cy="4325112"/>
          </a:xfrm>
        </p:spPr>
        <p:txBody>
          <a:bodyPr/>
          <a:lstStyle/>
          <a:p>
            <a:r>
              <a:rPr lang="en-US" dirty="0" smtClean="0"/>
              <a:t>Using your </a:t>
            </a:r>
            <a:r>
              <a:rPr lang="en-US" dirty="0" err="1"/>
              <a:t>C</a:t>
            </a:r>
            <a:r>
              <a:rPr lang="en-US" dirty="0" err="1" smtClean="0"/>
              <a:t>hromebooks</a:t>
            </a:r>
            <a:r>
              <a:rPr lang="en-US" dirty="0" smtClean="0"/>
              <a:t>, listen to the songs listed. After listening and looking at the music and using this info answer the questions on GoFormative.com. Answer each question completely using details!</a:t>
            </a:r>
            <a:endParaRPr lang="en-US" dirty="0"/>
          </a:p>
        </p:txBody>
      </p:sp>
      <p:pic>
        <p:nvPicPr>
          <p:cNvPr id="2050" name="Picture 2" descr="http://sd.keepcalm-o-matic.co.uk/i/keep-calm-and-follow-directions.png"/>
          <p:cNvPicPr>
            <a:picLocks noChangeAspect="1" noChangeArrowheads="1"/>
          </p:cNvPicPr>
          <p:nvPr/>
        </p:nvPicPr>
        <p:blipFill>
          <a:blip r:embed="rId2" cstate="print"/>
          <a:srcRect/>
          <a:stretch>
            <a:fillRect/>
          </a:stretch>
        </p:blipFill>
        <p:spPr bwMode="auto">
          <a:xfrm>
            <a:off x="5486400" y="1676400"/>
            <a:ext cx="3419475" cy="399097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229600" cy="838200"/>
          </a:xfrm>
        </p:spPr>
        <p:txBody>
          <a:bodyPr>
            <a:normAutofit/>
          </a:bodyPr>
          <a:lstStyle/>
          <a:p>
            <a:r>
              <a:rPr lang="en-US" dirty="0" smtClean="0"/>
              <a:t>The Songs</a:t>
            </a:r>
            <a:endParaRPr lang="en-US" dirty="0"/>
          </a:p>
        </p:txBody>
      </p:sp>
      <p:sp>
        <p:nvSpPr>
          <p:cNvPr id="3" name="Content Placeholder 2"/>
          <p:cNvSpPr>
            <a:spLocks noGrp="1"/>
          </p:cNvSpPr>
          <p:nvPr>
            <p:ph idx="1"/>
          </p:nvPr>
        </p:nvSpPr>
        <p:spPr>
          <a:xfrm>
            <a:off x="0" y="2133600"/>
            <a:ext cx="9144000" cy="5126736"/>
          </a:xfrm>
        </p:spPr>
        <p:txBody>
          <a:bodyPr>
            <a:normAutofit/>
          </a:bodyPr>
          <a:lstStyle/>
          <a:p>
            <a:pPr>
              <a:spcAft>
                <a:spcPts val="600"/>
              </a:spcAft>
            </a:pPr>
            <a:r>
              <a:rPr lang="en-US" sz="1400" dirty="0" smtClean="0"/>
              <a:t>**Jefferson Airplane- Volunteers </a:t>
            </a:r>
            <a:r>
              <a:rPr lang="en-US" sz="1400" u="sng" dirty="0" smtClean="0">
                <a:hlinkClick r:id="rId2" tooltip="https://www.youtube.com/watch?v=SboRijhWFDU"/>
              </a:rPr>
              <a:t>https://www.youtube.com/watch?v=SboRijhWFDU</a:t>
            </a:r>
            <a:endParaRPr lang="en-US" sz="1400" dirty="0" smtClean="0"/>
          </a:p>
          <a:p>
            <a:pPr>
              <a:spcAft>
                <a:spcPts val="600"/>
              </a:spcAft>
            </a:pPr>
            <a:r>
              <a:rPr lang="en-US" sz="1400" dirty="0" smtClean="0"/>
              <a:t>**Edwin Starr- War </a:t>
            </a:r>
            <a:r>
              <a:rPr lang="en-US" sz="1400" u="sng" dirty="0" smtClean="0">
                <a:hlinkClick r:id="rId3" tooltip="https://www.youtube.com/watch?v=dQHUAJTZqF0"/>
              </a:rPr>
              <a:t>https://www.youtube.com/watch?v=dQHUAJTZqF0</a:t>
            </a:r>
            <a:endParaRPr lang="en-US" sz="1400" dirty="0" smtClean="0"/>
          </a:p>
          <a:p>
            <a:pPr>
              <a:spcAft>
                <a:spcPts val="600"/>
              </a:spcAft>
            </a:pPr>
            <a:r>
              <a:rPr lang="en-US" sz="1400" dirty="0" smtClean="0"/>
              <a:t>**Crosby, Stills, Nash, and  Young: Ohio </a:t>
            </a:r>
            <a:r>
              <a:rPr lang="en-US" sz="1400" u="sng" dirty="0" smtClean="0">
                <a:hlinkClick r:id="rId4" tooltip="https://www.youtube.com/watch?v=68g76j9VBvM"/>
              </a:rPr>
              <a:t>https://www.youtube.com/watch?v=68g76j9VBvM</a:t>
            </a:r>
            <a:endParaRPr lang="en-US" sz="1400" u="sng" dirty="0" smtClean="0"/>
          </a:p>
          <a:p>
            <a:pPr>
              <a:spcAft>
                <a:spcPts val="600"/>
              </a:spcAft>
            </a:pPr>
            <a:r>
              <a:rPr lang="en-US" sz="1400" dirty="0" smtClean="0"/>
              <a:t>**Credence Clearwater Revival- Fortunate Son  </a:t>
            </a:r>
            <a:r>
              <a:rPr lang="en-US" sz="1400" dirty="0" smtClean="0">
                <a:hlinkClick r:id="rId5"/>
              </a:rPr>
              <a:t>https://www.youtube.com/watch?v=rbNnvPBokNs</a:t>
            </a:r>
            <a:endParaRPr lang="en-US" sz="1400" dirty="0" smtClean="0"/>
          </a:p>
          <a:p>
            <a:pPr>
              <a:spcAft>
                <a:spcPts val="600"/>
              </a:spcAft>
            </a:pPr>
            <a:r>
              <a:rPr lang="en-US" sz="1400" dirty="0" smtClean="0"/>
              <a:t>**Buffalo Springfield- For What It’s Worth </a:t>
            </a:r>
            <a:r>
              <a:rPr lang="en-US" sz="1400" u="sng" dirty="0" smtClean="0">
                <a:hlinkClick r:id="rId6" tooltip="https://www.youtube.com/watch?v=9ZKB-ZQTkO8"/>
              </a:rPr>
              <a:t>https://www.youtube.com/watch?v=9ZKB-ZQTkO8</a:t>
            </a:r>
            <a:endParaRPr lang="en-US" sz="1400" dirty="0" smtClean="0"/>
          </a:p>
          <a:p>
            <a:pPr>
              <a:spcAft>
                <a:spcPts val="600"/>
              </a:spcAft>
            </a:pPr>
            <a:r>
              <a:rPr lang="en-US" sz="1400" dirty="0" smtClean="0"/>
              <a:t>**Billy Joel- Goodnight Saigon  </a:t>
            </a:r>
            <a:r>
              <a:rPr lang="en-US" sz="1400" u="sng" dirty="0" smtClean="0">
                <a:hlinkClick r:id="rId7" tooltip="https://www.youtube.com/watch?v=Qjzjhl-QztE"/>
              </a:rPr>
              <a:t>https://www.youtube.com/watch?v=Qjzjhl-QztE</a:t>
            </a:r>
            <a:endParaRPr lang="en-US" sz="1400" dirty="0" smtClean="0"/>
          </a:p>
          <a:p>
            <a:pPr>
              <a:spcAft>
                <a:spcPts val="600"/>
              </a:spcAft>
            </a:pPr>
            <a:r>
              <a:rPr lang="en-US" sz="1400" dirty="0" smtClean="0"/>
              <a:t>**The Animals- We’ve Got To Get Out of This Place </a:t>
            </a:r>
            <a:r>
              <a:rPr lang="en-US" sz="1400" u="sng" dirty="0" smtClean="0">
                <a:hlinkClick r:id="rId8" tooltip="https://www.youtube.com/watch?v=Snwb-yoiaLU"/>
              </a:rPr>
              <a:t>https://www.youtube.com/watch?v=Snwb-yoiaLU</a:t>
            </a:r>
            <a:endParaRPr lang="en-US" sz="1400" dirty="0" smtClean="0"/>
          </a:p>
          <a:p>
            <a:pPr>
              <a:spcAft>
                <a:spcPts val="600"/>
              </a:spcAft>
            </a:pPr>
            <a:r>
              <a:rPr lang="en-US" sz="1400" dirty="0" smtClean="0"/>
              <a:t>John Lennon- Imagine </a:t>
            </a:r>
            <a:r>
              <a:rPr lang="en-US" sz="1400" u="sng" dirty="0" smtClean="0">
                <a:hlinkClick r:id="rId9" tooltip="https://www.youtube.com/watch?v=Bf2aEmmTeDQ"/>
              </a:rPr>
              <a:t>https://www.youtube.com/watch?v=Bf2aEmmTeDQ</a:t>
            </a:r>
            <a:endParaRPr lang="en-US" sz="1400" dirty="0" smtClean="0"/>
          </a:p>
          <a:p>
            <a:pPr>
              <a:spcAft>
                <a:spcPts val="600"/>
              </a:spcAft>
            </a:pPr>
            <a:r>
              <a:rPr lang="en-US" sz="1400" dirty="0" smtClean="0"/>
              <a:t>Bruce Springsteen- Born in the USA </a:t>
            </a:r>
            <a:r>
              <a:rPr lang="en-US" sz="1400" u="sng" dirty="0" smtClean="0">
                <a:hlinkClick r:id="rId10" tooltip="https://www.youtube.com/watch?v=lZD4ezDbbu4"/>
              </a:rPr>
              <a:t>https://www.youtube.com/watch?v=lZD4ezDbbu4</a:t>
            </a:r>
            <a:endParaRPr lang="en-US" sz="1400" dirty="0" smtClean="0"/>
          </a:p>
          <a:p>
            <a:pPr>
              <a:spcAft>
                <a:spcPts val="600"/>
              </a:spcAft>
            </a:pPr>
            <a:r>
              <a:rPr lang="en-US" sz="1400" dirty="0" smtClean="0"/>
              <a:t>Big </a:t>
            </a:r>
            <a:r>
              <a:rPr lang="en-US" sz="1400" dirty="0" smtClean="0"/>
              <a:t>and Rich- 8</a:t>
            </a:r>
            <a:r>
              <a:rPr lang="en-US" sz="1400" baseline="30000" dirty="0" smtClean="0"/>
              <a:t>th</a:t>
            </a:r>
            <a:r>
              <a:rPr lang="en-US" sz="1400" dirty="0" smtClean="0"/>
              <a:t> of November </a:t>
            </a:r>
            <a:r>
              <a:rPr lang="en-US" sz="1400" u="sng" dirty="0" smtClean="0">
                <a:hlinkClick r:id="rId11" tooltip="https://www.youtube.com/watch?v=ozpdBvB0hek"/>
              </a:rPr>
              <a:t>https://www.youtube.com/watch?v=ozpdBvB0hek</a:t>
            </a:r>
            <a:endParaRPr lang="en-US" sz="1400" dirty="0" smtClean="0"/>
          </a:p>
          <a:p>
            <a:pPr>
              <a:spcAft>
                <a:spcPts val="600"/>
              </a:spcAft>
            </a:pPr>
            <a:r>
              <a:rPr lang="en-US" sz="1400" dirty="0" smtClean="0"/>
              <a:t>Dixie </a:t>
            </a:r>
            <a:r>
              <a:rPr lang="en-US" sz="1400" dirty="0" smtClean="0"/>
              <a:t>Chicks- Travelling Soldier </a:t>
            </a:r>
            <a:r>
              <a:rPr lang="en-US" sz="1400" u="sng" dirty="0" smtClean="0">
                <a:hlinkClick r:id="rId12" tooltip="https://www.youtube.com/watch?v=oVsLcuVmgL8"/>
              </a:rPr>
              <a:t>https://www.youtube.com/watch?v=oVsLcuVmgL8</a:t>
            </a:r>
            <a:endParaRPr lang="en-US" sz="1400" dirty="0" smtClean="0"/>
          </a:p>
          <a:p>
            <a:pPr>
              <a:spcAft>
                <a:spcPts val="600"/>
              </a:spcAft>
            </a:pPr>
            <a:r>
              <a:rPr lang="en-US" sz="1400" dirty="0" smtClean="0"/>
              <a:t>Charlie Daniels-Still in Saigon </a:t>
            </a:r>
            <a:r>
              <a:rPr lang="en-US" sz="1400" u="sng" dirty="0" smtClean="0">
                <a:hlinkClick r:id="rId13" tooltip="https://www.youtube.com/watch?v=Kvc0Quq5x8c"/>
              </a:rPr>
              <a:t>https://www.youtube.com/watch?v=Kvc0Quq5x8c</a:t>
            </a:r>
            <a:endParaRPr lang="en-US" sz="1400" dirty="0" smtClean="0"/>
          </a:p>
          <a:p>
            <a:pPr>
              <a:spcAft>
                <a:spcPts val="1200"/>
              </a:spcAft>
            </a:pPr>
            <a:endParaRPr lang="en-US" dirty="0"/>
          </a:p>
        </p:txBody>
      </p:sp>
      <p:pic>
        <p:nvPicPr>
          <p:cNvPr id="1026" name="Picture 2" descr="https://d1hekt5vpuuw9b.cloudfront.net/assets/article/17c6d3363146bda8434ca93575a1155d_songs-rhymes-universal-lede-580x326_featuredImage.jpg"/>
          <p:cNvPicPr>
            <a:picLocks noChangeAspect="1" noChangeArrowheads="1"/>
          </p:cNvPicPr>
          <p:nvPr/>
        </p:nvPicPr>
        <p:blipFill>
          <a:blip r:embed="rId14" cstate="print"/>
          <a:srcRect/>
          <a:stretch>
            <a:fillRect/>
          </a:stretch>
        </p:blipFill>
        <p:spPr bwMode="auto">
          <a:xfrm>
            <a:off x="3200400" y="685800"/>
            <a:ext cx="5524500" cy="1371600"/>
          </a:xfrm>
          <a:prstGeom prst="rect">
            <a:avLst/>
          </a:prstGeom>
          <a:noFill/>
        </p:spPr>
      </p:pic>
      <p:sp>
        <p:nvSpPr>
          <p:cNvPr id="6" name="TextBox 5"/>
          <p:cNvSpPr txBox="1"/>
          <p:nvPr/>
        </p:nvSpPr>
        <p:spPr>
          <a:xfrm>
            <a:off x="304800" y="6172200"/>
            <a:ext cx="2438400" cy="381000"/>
          </a:xfrm>
          <a:prstGeom prst="rect">
            <a:avLst/>
          </a:prstGeom>
          <a:noFill/>
        </p:spPr>
        <p:txBody>
          <a:bodyPr wrap="square" rtlCol="0">
            <a:spAutoFit/>
          </a:bodyPr>
          <a:lstStyle/>
          <a:p>
            <a:r>
              <a:rPr lang="en-US" dirty="0" smtClean="0"/>
              <a:t>**</a:t>
            </a:r>
            <a:r>
              <a:rPr lang="en-US" dirty="0" smtClean="0">
                <a:solidFill>
                  <a:srgbClr val="FF0000"/>
                </a:solidFill>
              </a:rPr>
              <a:t>Do these songs first</a:t>
            </a:r>
            <a:endParaRPr lang="en-US"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69</TotalTime>
  <Words>297</Words>
  <Application>Microsoft Office PowerPoint</Application>
  <PresentationFormat>On-screen Show (4:3)</PresentationFormat>
  <Paragraphs>44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Georgia</vt:lpstr>
      <vt:lpstr>Trebuchet MS</vt:lpstr>
      <vt:lpstr>Wingdings 2</vt:lpstr>
      <vt:lpstr>Urban</vt:lpstr>
      <vt:lpstr>The 1960’s</vt:lpstr>
      <vt:lpstr>Warm Up!</vt:lpstr>
      <vt:lpstr>Fixing to Die Rag- Country Joe &amp; The Fish</vt:lpstr>
      <vt:lpstr>Background</vt:lpstr>
      <vt:lpstr>Directions</vt:lpstr>
      <vt:lpstr>The Songs</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1960’s</dc:title>
  <dc:creator>vincenta.corrado</dc:creator>
  <cp:lastModifiedBy>Wazaney, Kristopher J.</cp:lastModifiedBy>
  <cp:revision>11</cp:revision>
  <dcterms:created xsi:type="dcterms:W3CDTF">2015-04-22T16:28:23Z</dcterms:created>
  <dcterms:modified xsi:type="dcterms:W3CDTF">2016-04-28T19:05:51Z</dcterms:modified>
</cp:coreProperties>
</file>