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1118-698E-44DA-9E25-E0DC8A2CED35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92FD-EA18-49DA-90A4-56ACFB01B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1118-698E-44DA-9E25-E0DC8A2CED35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92FD-EA18-49DA-90A4-56ACFB01B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1118-698E-44DA-9E25-E0DC8A2CED35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92FD-EA18-49DA-90A4-56ACFB01B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1118-698E-44DA-9E25-E0DC8A2CED35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92FD-EA18-49DA-90A4-56ACFB01B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1118-698E-44DA-9E25-E0DC8A2CED35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92FD-EA18-49DA-90A4-56ACFB01B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1118-698E-44DA-9E25-E0DC8A2CED35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92FD-EA18-49DA-90A4-56ACFB01B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1118-698E-44DA-9E25-E0DC8A2CED35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92FD-EA18-49DA-90A4-56ACFB01B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1118-698E-44DA-9E25-E0DC8A2CED35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92FD-EA18-49DA-90A4-56ACFB01B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1118-698E-44DA-9E25-E0DC8A2CED35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92FD-EA18-49DA-90A4-56ACFB01B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1118-698E-44DA-9E25-E0DC8A2CED35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92FD-EA18-49DA-90A4-56ACFB01B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1118-698E-44DA-9E25-E0DC8A2CED35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92FD-EA18-49DA-90A4-56ACFB01B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A1118-698E-44DA-9E25-E0DC8A2CED35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92FD-EA18-49DA-90A4-56ACFB01B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eFTLKWw542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jR-A4QFHZBA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991.com/newGallery/Billy-Joel-We-Didnt-Start-Th-766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pic>
        <p:nvPicPr>
          <p:cNvPr id="4098" name="Picture 2" descr="http://www.bbc.co.uk/h2g2/blobs/billyjo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284771">
            <a:off x="1819642" y="3242656"/>
            <a:ext cx="3947543" cy="41071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.bp.blogspot.com/-8yxntmlduZI/UShYM1BW2dI/AAAAAAAAGLw/0kDOGc-PsVM/s1600/00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993" y="0"/>
            <a:ext cx="9153993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5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i="1" dirty="0" smtClean="0"/>
              <a:t>“</a:t>
            </a:r>
            <a:r>
              <a:rPr lang="en-US" sz="4000" b="1" i="1" dirty="0" smtClean="0">
                <a:solidFill>
                  <a:srgbClr val="FF9900"/>
                </a:solidFill>
              </a:rPr>
              <a:t>We Didn't Start the Fire</a:t>
            </a:r>
            <a:r>
              <a:rPr lang="en-US" sz="4000" i="1" dirty="0" smtClean="0"/>
              <a:t>"</a:t>
            </a:r>
            <a:r>
              <a:rPr lang="en-US" sz="4000" dirty="0" smtClean="0">
                <a:solidFill>
                  <a:srgbClr val="FF9900"/>
                </a:solidFill>
              </a:rPr>
              <a:t> </a:t>
            </a:r>
            <a:r>
              <a:rPr lang="en-US" sz="4000" dirty="0" smtClean="0"/>
              <a:t>is a song by Billy Joel. Its lyrics include brief, rapid-fire allusions to more than 100 headline events between January 1949 (Joel was born on May 9 of that year) and 1989, when the song was released on his album </a:t>
            </a:r>
            <a:r>
              <a:rPr lang="en-US" sz="4000" b="1" u="sng" dirty="0" smtClean="0">
                <a:solidFill>
                  <a:srgbClr val="FF9900"/>
                </a:solidFill>
              </a:rPr>
              <a:t>Storm Front</a:t>
            </a:r>
            <a:r>
              <a:rPr lang="en-US" sz="4000" dirty="0" smtClean="0"/>
              <a:t>. The song was a No. 1 hit in the US.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4196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Your </a:t>
            </a:r>
            <a:r>
              <a:rPr lang="en-US" dirty="0" smtClean="0">
                <a:solidFill>
                  <a:srgbClr val="FF9900"/>
                </a:solidFill>
              </a:rPr>
              <a:t>1</a:t>
            </a:r>
            <a:r>
              <a:rPr lang="en-US" baseline="30000" dirty="0" smtClean="0">
                <a:solidFill>
                  <a:srgbClr val="FF9900"/>
                </a:solidFill>
              </a:rPr>
              <a:t>st</a:t>
            </a:r>
            <a:r>
              <a:rPr lang="en-US" dirty="0" smtClean="0">
                <a:solidFill>
                  <a:srgbClr val="FF9900"/>
                </a:solidFill>
              </a:rPr>
              <a:t> Task</a:t>
            </a:r>
            <a:r>
              <a:rPr lang="en-US" dirty="0" smtClean="0">
                <a:solidFill>
                  <a:srgbClr val="FF9900"/>
                </a:solidFill>
              </a:rPr>
              <a:t>….</a:t>
            </a:r>
          </a:p>
          <a:p>
            <a:pPr lvl="1"/>
            <a:r>
              <a:rPr lang="en-US" dirty="0" smtClean="0">
                <a:solidFill>
                  <a:srgbClr val="FF9900"/>
                </a:solidFill>
              </a:rPr>
              <a:t>Figure out what the heck Billy is talking about???</a:t>
            </a:r>
          </a:p>
          <a:p>
            <a:pPr lvl="2"/>
            <a:r>
              <a:rPr lang="en-US" dirty="0" smtClean="0">
                <a:solidFill>
                  <a:srgbClr val="FF9900"/>
                </a:solidFill>
              </a:rPr>
              <a:t>Identify the headline’s topic and tell why it’s important in the timeline of world events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64.photobucket.com/albums/h169/jaadams1/BCAN/climate-change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7724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752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i="1" dirty="0" smtClean="0"/>
              <a:t>“</a:t>
            </a:r>
            <a:r>
              <a:rPr lang="en-US" sz="3600" b="1" i="1" dirty="0" smtClean="0">
                <a:solidFill>
                  <a:srgbClr val="FF9900"/>
                </a:solidFill>
              </a:rPr>
              <a:t>We Didn't Start the Fire</a:t>
            </a:r>
            <a:r>
              <a:rPr lang="en-US" sz="3600" i="1" dirty="0" smtClean="0"/>
              <a:t>"</a:t>
            </a:r>
            <a:r>
              <a:rPr lang="en-US" sz="3600" dirty="0" smtClean="0">
                <a:solidFill>
                  <a:srgbClr val="FF9900"/>
                </a:solidFill>
              </a:rPr>
              <a:t> </a:t>
            </a:r>
            <a:r>
              <a:rPr lang="en-US" sz="3600" dirty="0" smtClean="0"/>
              <a:t>is a song by Billy Joel. Its lyrics include brief, rapid-fire allusions to more than 100 headline events between January 1949 (Joel was born on May 9 of that year) and 1989, when the song was released on his album </a:t>
            </a:r>
            <a:r>
              <a:rPr lang="en-US" sz="3600" b="1" u="sng" dirty="0" smtClean="0">
                <a:solidFill>
                  <a:srgbClr val="FF9900"/>
                </a:solidFill>
              </a:rPr>
              <a:t>Storm Front</a:t>
            </a:r>
            <a:r>
              <a:rPr lang="en-US" sz="3600" dirty="0" smtClean="0"/>
              <a:t>. The song was a No. 1 hit in the US.</a:t>
            </a:r>
            <a:br>
              <a:rPr lang="en-US" sz="3600" dirty="0" smtClean="0"/>
            </a:br>
            <a:endParaRPr lang="en-US" sz="3600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419600"/>
            <a:ext cx="8229600" cy="4525963"/>
          </a:xfrm>
        </p:spPr>
        <p:txBody>
          <a:bodyPr/>
          <a:lstStyle/>
          <a:p>
            <a:r>
              <a:rPr lang="en-US" smtClean="0">
                <a:solidFill>
                  <a:srgbClr val="FF9900"/>
                </a:solidFill>
              </a:rPr>
              <a:t>Your </a:t>
            </a:r>
            <a:r>
              <a:rPr lang="en-US" smtClean="0">
                <a:solidFill>
                  <a:srgbClr val="FF9900"/>
                </a:solidFill>
              </a:rPr>
              <a:t>2</a:t>
            </a:r>
            <a:r>
              <a:rPr lang="en-US" baseline="30000" smtClean="0">
                <a:solidFill>
                  <a:srgbClr val="FF9900"/>
                </a:solidFill>
              </a:rPr>
              <a:t>nd</a:t>
            </a:r>
            <a:r>
              <a:rPr lang="en-US" smtClean="0">
                <a:solidFill>
                  <a:srgbClr val="FF9900"/>
                </a:solidFill>
              </a:rPr>
              <a:t> Task….</a:t>
            </a:r>
            <a:endParaRPr lang="en-US" dirty="0" smtClean="0">
              <a:solidFill>
                <a:srgbClr val="FF9900"/>
              </a:solidFill>
            </a:endParaRPr>
          </a:p>
          <a:p>
            <a:pPr lvl="1"/>
            <a:r>
              <a:rPr lang="en-US" dirty="0" smtClean="0">
                <a:solidFill>
                  <a:srgbClr val="FF9900"/>
                </a:solidFill>
              </a:rPr>
              <a:t>Choose a year from the song and create a visual illustrating the its’ important events and headlines </a:t>
            </a:r>
          </a:p>
          <a:p>
            <a:pPr lvl="2"/>
            <a:r>
              <a:rPr lang="en-US" dirty="0" smtClean="0">
                <a:solidFill>
                  <a:srgbClr val="FF9900"/>
                </a:solidFill>
              </a:rPr>
              <a:t>As a class period, we will then combine them to make a visual of the song itself</a:t>
            </a:r>
            <a:endParaRPr lang="en-US" dirty="0" smtClean="0">
              <a:solidFill>
                <a:srgbClr val="FF99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203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“We Didn't Start the Fire" is a song by Billy Joel. Its lyrics include brief, rapid-fire allusions to more than 100 headline events between January 1949 (Joel was born on May 9 of that year) and 1989, when the song was released on his album Storm Front. The song was a No. 1 hit in the US. </vt:lpstr>
      <vt:lpstr>Slide 4</vt:lpstr>
      <vt:lpstr>“We Didn't Start the Fire" is a song by Billy Joel. Its lyrics include brief, rapid-fire allusions to more than 100 headline events between January 1949 (Joel was born on May 9 of that year) and 1989, when the song was released on his album Storm Front. The song was a No. 1 hit in the US. 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kristopher.wazaney</dc:creator>
  <cp:lastModifiedBy>kristopher.wazaney</cp:lastModifiedBy>
  <cp:revision>15</cp:revision>
  <dcterms:created xsi:type="dcterms:W3CDTF">2013-05-22T16:41:59Z</dcterms:created>
  <dcterms:modified xsi:type="dcterms:W3CDTF">2013-05-22T18:50:42Z</dcterms:modified>
</cp:coreProperties>
</file>