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60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110E1-48B8-4FD0-9BBD-879516960CC5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AF3C3-3315-431D-B9AC-AFDB276B21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67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SNL Sketch- (10:43)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AF3C3-3315-431D-B9AC-AFDB276B21D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66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Brady Bill of 1993 (4:30)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AF3C3-3315-431D-B9AC-AFDB276B21D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43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Gov’t</a:t>
            </a:r>
            <a:r>
              <a:rPr lang="en-US" dirty="0" smtClean="0"/>
              <a:t> Shutdown (1:28)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AF3C3-3315-431D-B9AC-AFDB276B21D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48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Bill &amp; Monica (5:35)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AF3C3-3315-431D-B9AC-AFDB276B21D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6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NAFTA- Hip Hughes Explains (4:30)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AF3C3-3315-431D-B9AC-AFDB276B21D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69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President- Bill Clinton (7:20)</a:t>
            </a:r>
          </a:p>
          <a:p>
            <a:r>
              <a:rPr lang="en-US" dirty="0" smtClean="0"/>
              <a:t>SNL- Bill at McDonald’s (5:29)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AF3C3-3315-431D-B9AC-AFDB276B21D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2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reen.yahoo.com/cold-opening-bush-clinton-perot-000000359.html?query=ross%20pero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o7HxRO-yW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Kb3x-4mHD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V7zqaKHY3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qntfkkVi2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8MlJRfeTCk" TargetMode="External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reen.yahoo.com/phil-hartman-snl-skits/clinton-mcdonalds-000000491.html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Cause and Effect!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83880" cy="4187952"/>
          </a:xfrm>
        </p:spPr>
        <p:txBody>
          <a:bodyPr/>
          <a:lstStyle/>
          <a:p>
            <a:r>
              <a:rPr lang="en-US" dirty="0" smtClean="0"/>
              <a:t>By increasing </a:t>
            </a:r>
            <a:r>
              <a:rPr lang="en-US" dirty="0" err="1" smtClean="0"/>
              <a:t>gov’t</a:t>
            </a:r>
            <a:r>
              <a:rPr lang="en-US" dirty="0" smtClean="0"/>
              <a:t> spending was effects can be noticed?</a:t>
            </a:r>
          </a:p>
          <a:p>
            <a:r>
              <a:rPr lang="en-US" dirty="0" smtClean="0"/>
              <a:t>By increasing taxes what effects can be noticed?</a:t>
            </a:r>
          </a:p>
          <a:p>
            <a:r>
              <a:rPr lang="en-US" dirty="0" smtClean="0"/>
              <a:t>What about cutting taxes?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 rot="610991">
            <a:off x="5801906" y="3107860"/>
            <a:ext cx="2743200" cy="1752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1) Warm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1990’s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dirty="0" smtClean="0"/>
              <a:t>-4 </a:t>
            </a:r>
            <a:r>
              <a:rPr lang="en-US" dirty="0" smtClean="0"/>
              <a:t>A New Era- The Clinton Presidency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733800"/>
            <a:ext cx="25908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Election of ‘92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145280" cy="518464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Republican Candidate was President Bush</a:t>
            </a:r>
          </a:p>
          <a:p>
            <a:pPr lvl="1"/>
            <a:r>
              <a:rPr lang="en-US" dirty="0" smtClean="0"/>
              <a:t>Bush’s popularity soared after Desert Storm…</a:t>
            </a:r>
          </a:p>
          <a:p>
            <a:pPr lvl="2"/>
            <a:r>
              <a:rPr lang="en-US" dirty="0" smtClean="0"/>
              <a:t>But a poor economy sinking his re-election chances</a:t>
            </a:r>
          </a:p>
          <a:p>
            <a:r>
              <a:rPr lang="en-US" dirty="0" smtClean="0"/>
              <a:t>Democrats </a:t>
            </a:r>
            <a:r>
              <a:rPr lang="en-US" dirty="0" smtClean="0"/>
              <a:t>nominated Arkansas Gov. Bill Clinton</a:t>
            </a:r>
          </a:p>
          <a:p>
            <a:pPr lvl="1"/>
            <a:r>
              <a:rPr lang="en-US" dirty="0" smtClean="0"/>
              <a:t>Focused on economy and reducing unemployment</a:t>
            </a:r>
          </a:p>
          <a:p>
            <a:r>
              <a:rPr lang="en-US" dirty="0" smtClean="0"/>
              <a:t>Many </a:t>
            </a:r>
            <a:r>
              <a:rPr lang="en-US" dirty="0" smtClean="0"/>
              <a:t>did not want Bush or Clinton…</a:t>
            </a:r>
          </a:p>
          <a:p>
            <a:r>
              <a:rPr lang="en-US" dirty="0" smtClean="0"/>
              <a:t>A grassroots movement started backing </a:t>
            </a:r>
            <a:r>
              <a:rPr lang="en-US" dirty="0" smtClean="0"/>
              <a:t>H. Ross </a:t>
            </a:r>
            <a:r>
              <a:rPr lang="en-US" dirty="0" smtClean="0"/>
              <a:t>Perot</a:t>
            </a:r>
          </a:p>
          <a:p>
            <a:pPr lvl="1"/>
            <a:r>
              <a:rPr lang="en-US" dirty="0" smtClean="0"/>
              <a:t>Started by local groups and organizations</a:t>
            </a:r>
          </a:p>
          <a:p>
            <a:pPr lvl="1"/>
            <a:r>
              <a:rPr lang="en-US" dirty="0" smtClean="0"/>
              <a:t>Perot had the most 3</a:t>
            </a:r>
            <a:r>
              <a:rPr lang="en-US" baseline="30000" dirty="0" smtClean="0"/>
              <a:t>rd</a:t>
            </a:r>
            <a:r>
              <a:rPr lang="en-US" dirty="0" smtClean="0"/>
              <a:t> party candidate votes since Teddy </a:t>
            </a:r>
            <a:r>
              <a:rPr lang="en-US" dirty="0" smtClean="0"/>
              <a:t>Roosevelt!!!</a:t>
            </a:r>
            <a:endParaRPr lang="en-US" dirty="0" smtClean="0"/>
          </a:p>
          <a:p>
            <a:r>
              <a:rPr lang="en-US" dirty="0" smtClean="0"/>
              <a:t>Clinton wins with 43% of the votes!</a:t>
            </a:r>
          </a:p>
          <a:p>
            <a:pPr lvl="1"/>
            <a:r>
              <a:rPr lang="en-US" dirty="0" smtClean="0"/>
              <a:t>Becomes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POTUS born </a:t>
            </a:r>
            <a:r>
              <a:rPr lang="en-US" dirty="0" smtClean="0"/>
              <a:t>after WW2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495800" y="533400"/>
            <a:ext cx="4114800" cy="5310188"/>
            <a:chOff x="4495800" y="533400"/>
            <a:chExt cx="4114800" cy="5310188"/>
          </a:xfrm>
        </p:grpSpPr>
        <p:pic>
          <p:nvPicPr>
            <p:cNvPr id="1026" name="Picture 2" descr="http://i2.cdn.turner.com/cnn/dam/assets/121020084521-04-hillary-clinton-1020-horizontal-gallery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2480" y="533400"/>
              <a:ext cx="3878297" cy="2181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Group 4"/>
            <p:cNvGrpSpPr/>
            <p:nvPr/>
          </p:nvGrpSpPr>
          <p:grpSpPr>
            <a:xfrm>
              <a:off x="4495800" y="2796356"/>
              <a:ext cx="4114800" cy="3047232"/>
              <a:chOff x="4495800" y="2796356"/>
              <a:chExt cx="4114800" cy="3047232"/>
            </a:xfrm>
          </p:grpSpPr>
          <p:pic>
            <p:nvPicPr>
              <p:cNvPr id="1032" name="Picture 8" descr="http://upload.wikimedia.org/wikipedia/commons/thumb/6/6a/ElectoralCollege1992.svg/349px-ElectoralCollege1992.svg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5800" y="2796356"/>
                <a:ext cx="3576722" cy="20804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4" name="Picture 10" descr="http://www.multied.com/PageMill_Images/image130.gi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67254" y="4495800"/>
                <a:ext cx="1243346" cy="13477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4" name="Group 3"/>
          <p:cNvGrpSpPr/>
          <p:nvPr/>
        </p:nvGrpSpPr>
        <p:grpSpPr>
          <a:xfrm>
            <a:off x="4194031" y="4572000"/>
            <a:ext cx="3325869" cy="2035123"/>
            <a:chOff x="4194031" y="4572000"/>
            <a:chExt cx="3325869" cy="2035123"/>
          </a:xfrm>
        </p:grpSpPr>
        <p:sp>
          <p:nvSpPr>
            <p:cNvPr id="9" name="Explosion 1 8"/>
            <p:cNvSpPr/>
            <p:nvPr/>
          </p:nvSpPr>
          <p:spPr>
            <a:xfrm rot="337235">
              <a:off x="4194031" y="4854523"/>
              <a:ext cx="2743200" cy="1752600"/>
            </a:xfrm>
            <a:prstGeom prst="irregularSeal1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2) Huh?</a:t>
              </a:r>
              <a:endParaRPr lang="en-US" dirty="0"/>
            </a:p>
          </p:txBody>
        </p:sp>
        <p:sp>
          <p:nvSpPr>
            <p:cNvPr id="10" name="Right Arrow 9"/>
            <p:cNvSpPr/>
            <p:nvPr/>
          </p:nvSpPr>
          <p:spPr>
            <a:xfrm rot="19184480">
              <a:off x="6816125" y="5518273"/>
              <a:ext cx="703775" cy="36417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>
              <a:off x="6096000" y="4572000"/>
              <a:ext cx="304800" cy="6096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Clinton’s Domestic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5669280" cy="495604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One of Clinton’s main goals: Fix the economy</a:t>
            </a:r>
          </a:p>
          <a:p>
            <a:pPr lvl="1"/>
            <a:r>
              <a:rPr lang="en-US" dirty="0" smtClean="0"/>
              <a:t>Reduce </a:t>
            </a:r>
            <a:r>
              <a:rPr lang="en-US" b="1" u="sng" dirty="0" smtClean="0"/>
              <a:t>budget deficit</a:t>
            </a:r>
          </a:p>
          <a:p>
            <a:pPr lvl="2"/>
            <a:r>
              <a:rPr lang="en-US" dirty="0" smtClean="0"/>
              <a:t>Amount spending exceeds revenue</a:t>
            </a:r>
          </a:p>
          <a:p>
            <a:pPr lvl="1"/>
            <a:r>
              <a:rPr lang="en-US" dirty="0" smtClean="0"/>
              <a:t>To do this raise the tax on the middle and upper classes while cutting taxes for poor</a:t>
            </a:r>
          </a:p>
          <a:p>
            <a:pPr lvl="2"/>
            <a:r>
              <a:rPr lang="en-US" dirty="0" smtClean="0"/>
              <a:t>Republicans opposed it</a:t>
            </a:r>
          </a:p>
          <a:p>
            <a:pPr lvl="2"/>
            <a:r>
              <a:rPr lang="en-US" dirty="0" smtClean="0"/>
              <a:t>Narrowly passes</a:t>
            </a:r>
          </a:p>
          <a:p>
            <a:r>
              <a:rPr lang="en-US" dirty="0" smtClean="0"/>
              <a:t>Healthcare </a:t>
            </a:r>
            <a:r>
              <a:rPr lang="en-US" dirty="0" smtClean="0"/>
              <a:t>Reform</a:t>
            </a:r>
            <a:endParaRPr lang="en-US" dirty="0" smtClean="0"/>
          </a:p>
          <a:p>
            <a:pPr lvl="1"/>
            <a:r>
              <a:rPr lang="en-US" dirty="0" smtClean="0"/>
              <a:t>Control rising costs</a:t>
            </a:r>
          </a:p>
          <a:p>
            <a:pPr lvl="1"/>
            <a:r>
              <a:rPr lang="en-US" dirty="0" smtClean="0"/>
              <a:t>Provide coverage for ALL Americans</a:t>
            </a:r>
          </a:p>
          <a:p>
            <a:pPr lvl="2"/>
            <a:r>
              <a:rPr lang="en-US" dirty="0" smtClean="0"/>
              <a:t>…sounds familiar huh?</a:t>
            </a:r>
          </a:p>
          <a:p>
            <a:pPr lvl="1"/>
            <a:r>
              <a:rPr lang="en-US" dirty="0" smtClean="0"/>
              <a:t>Overall it did not pass as congress saw it as to reliant on the </a:t>
            </a:r>
            <a:r>
              <a:rPr lang="en-US" dirty="0" err="1" smtClean="0"/>
              <a:t>Gov’t</a:t>
            </a:r>
            <a:endParaRPr lang="en-US" dirty="0" smtClean="0"/>
          </a:p>
          <a:p>
            <a:pPr lvl="2"/>
            <a:r>
              <a:rPr lang="en-US" dirty="0" smtClean="0"/>
              <a:t>Some parts passed though… coverage for elderly and poor</a:t>
            </a:r>
          </a:p>
          <a:p>
            <a:r>
              <a:rPr lang="en-US" dirty="0" smtClean="0"/>
              <a:t>Gun Control</a:t>
            </a:r>
          </a:p>
          <a:p>
            <a:pPr lvl="1"/>
            <a:r>
              <a:rPr lang="en-US" dirty="0" smtClean="0"/>
              <a:t>Brady Bill of 1993 </a:t>
            </a:r>
          </a:p>
          <a:p>
            <a:pPr lvl="2"/>
            <a:r>
              <a:rPr lang="en-US" dirty="0" smtClean="0"/>
              <a:t>Background checks on handguns</a:t>
            </a:r>
          </a:p>
          <a:p>
            <a:pPr lvl="2"/>
            <a:r>
              <a:rPr lang="en-US" dirty="0" smtClean="0"/>
              <a:t>Banned 19 kinds of “assault weapons”</a:t>
            </a:r>
          </a:p>
          <a:p>
            <a:pPr lvl="2"/>
            <a:r>
              <a:rPr lang="en-US" dirty="0" smtClean="0"/>
              <a:t>Provided 100,000 additional police officers nation wide</a:t>
            </a:r>
          </a:p>
        </p:txBody>
      </p:sp>
      <p:pic>
        <p:nvPicPr>
          <p:cNvPr id="2050" name="Picture 2" descr="http://www.advocate-online.net/wp-content/uploads/2013/01/gun-control-graphic2backup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22744" y="1958791"/>
            <a:ext cx="5003913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1 4"/>
          <p:cNvSpPr/>
          <p:nvPr/>
        </p:nvSpPr>
        <p:spPr>
          <a:xfrm rot="491299">
            <a:off x="6656026" y="162406"/>
            <a:ext cx="2390634" cy="15380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3) Gun Control…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Clinton’s Presidency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304800"/>
            <a:ext cx="3931920" cy="7921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Contract with America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381000"/>
            <a:ext cx="3931920" cy="7921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Budget issues and a 2</a:t>
            </a:r>
            <a:r>
              <a:rPr lang="en-US" baseline="30000" dirty="0" smtClean="0"/>
              <a:t>nd</a:t>
            </a:r>
            <a:r>
              <a:rPr lang="en-US" dirty="0" smtClean="0"/>
              <a:t> term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90600"/>
            <a:ext cx="3931920" cy="34899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Republicans promised in a “Contract with America” </a:t>
            </a:r>
          </a:p>
          <a:p>
            <a:pPr lvl="1"/>
            <a:r>
              <a:rPr lang="en-US" dirty="0" smtClean="0"/>
              <a:t>Return the nation to basic values, balance the budget and reform Congress</a:t>
            </a:r>
          </a:p>
          <a:p>
            <a:pPr lvl="1"/>
            <a:r>
              <a:rPr lang="en-US" dirty="0" smtClean="0"/>
              <a:t>Resulted in strong </a:t>
            </a:r>
            <a:r>
              <a:rPr lang="en-US" dirty="0" smtClean="0"/>
              <a:t>Republican </a:t>
            </a:r>
            <a:r>
              <a:rPr lang="en-US" dirty="0" smtClean="0"/>
              <a:t>C</a:t>
            </a:r>
            <a:r>
              <a:rPr lang="en-US" dirty="0" smtClean="0"/>
              <a:t>ongressional </a:t>
            </a:r>
            <a:r>
              <a:rPr lang="en-US" dirty="0" smtClean="0"/>
              <a:t>victories.</a:t>
            </a:r>
          </a:p>
          <a:p>
            <a:r>
              <a:rPr lang="en-US" dirty="0" smtClean="0"/>
              <a:t>Republicans controlled both </a:t>
            </a:r>
            <a:r>
              <a:rPr lang="en-US" dirty="0" smtClean="0"/>
              <a:t>‘Houses’</a:t>
            </a:r>
            <a:endParaRPr lang="en-US" dirty="0" smtClean="0"/>
          </a:p>
          <a:p>
            <a:pPr lvl="1"/>
            <a:r>
              <a:rPr lang="en-US" dirty="0" smtClean="0"/>
              <a:t>Fought on budget issues with the </a:t>
            </a:r>
            <a:r>
              <a:rPr lang="en-US" dirty="0" smtClean="0"/>
              <a:t>President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066800"/>
            <a:ext cx="3931920" cy="2590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Disagreement on budget…</a:t>
            </a:r>
          </a:p>
          <a:p>
            <a:pPr lvl="1"/>
            <a:r>
              <a:rPr lang="en-US" dirty="0" smtClean="0"/>
              <a:t>No budget passed in 1996</a:t>
            </a:r>
          </a:p>
          <a:p>
            <a:pPr lvl="1"/>
            <a:r>
              <a:rPr lang="en-US" dirty="0" err="1" smtClean="0"/>
              <a:t>Gov’t</a:t>
            </a:r>
            <a:r>
              <a:rPr lang="en-US" dirty="0" smtClean="0"/>
              <a:t> shutdown for 27 days!</a:t>
            </a:r>
          </a:p>
          <a:p>
            <a:r>
              <a:rPr lang="en-US" dirty="0" smtClean="0"/>
              <a:t>Both realized a compromise was needed</a:t>
            </a:r>
          </a:p>
          <a:p>
            <a:pPr lvl="1"/>
            <a:r>
              <a:rPr lang="en-US" dirty="0" smtClean="0"/>
              <a:t>Planned a balance budget</a:t>
            </a:r>
          </a:p>
          <a:p>
            <a:pPr lvl="2"/>
            <a:r>
              <a:rPr lang="en-US" dirty="0" smtClean="0"/>
              <a:t>Increase in min. wage</a:t>
            </a:r>
          </a:p>
          <a:p>
            <a:pPr lvl="2"/>
            <a:r>
              <a:rPr lang="en-US" dirty="0" smtClean="0"/>
              <a:t>Set requirements for welfare benefits</a:t>
            </a:r>
            <a:endParaRPr lang="en-US" dirty="0"/>
          </a:p>
        </p:txBody>
      </p:sp>
      <p:pic>
        <p:nvPicPr>
          <p:cNvPr id="3076" name="Picture 4" descr="http://i2.cdn.turner.com/cnnnext/dam/assets/130919132640-01-government-shutdown-1995-horizontal-large-gallery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81400"/>
            <a:ext cx="351734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xplosion 1 8"/>
          <p:cNvSpPr/>
          <p:nvPr/>
        </p:nvSpPr>
        <p:spPr>
          <a:xfrm rot="776631">
            <a:off x="3746529" y="3755669"/>
            <a:ext cx="31242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4) Effects of shutdown?</a:t>
            </a:r>
            <a:endParaRPr lang="en-US" dirty="0"/>
          </a:p>
        </p:txBody>
      </p:sp>
      <p:pic>
        <p:nvPicPr>
          <p:cNvPr id="3078" name="Picture 6" descr="Image result for clinton impeachment carto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56" y="1"/>
            <a:ext cx="917685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876800"/>
            <a:ext cx="67818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Clinton wins again… 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5897880" cy="510844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Republicans hoped to regain the </a:t>
            </a:r>
            <a:r>
              <a:rPr lang="en-US" dirty="0" smtClean="0"/>
              <a:t>White House </a:t>
            </a:r>
            <a:r>
              <a:rPr lang="en-US" dirty="0" smtClean="0"/>
              <a:t>in ’96</a:t>
            </a:r>
          </a:p>
          <a:p>
            <a:pPr lvl="1"/>
            <a:r>
              <a:rPr lang="en-US" dirty="0" smtClean="0"/>
              <a:t>But… things were good!</a:t>
            </a:r>
          </a:p>
          <a:p>
            <a:pPr lvl="2"/>
            <a:r>
              <a:rPr lang="en-US" dirty="0" smtClean="0"/>
              <a:t>Low unemployment, healthy economy, fixing crime issues.</a:t>
            </a:r>
          </a:p>
          <a:p>
            <a:pPr lvl="1"/>
            <a:r>
              <a:rPr lang="en-US" dirty="0" smtClean="0"/>
              <a:t>Clinton </a:t>
            </a:r>
            <a:r>
              <a:rPr lang="en-US" b="1" i="1" u="sng" dirty="0" smtClean="0">
                <a:solidFill>
                  <a:srgbClr val="FF0000"/>
                </a:solidFill>
              </a:rPr>
              <a:t>easily</a:t>
            </a:r>
            <a:r>
              <a:rPr lang="en-US" dirty="0" smtClean="0"/>
              <a:t> beats Rep. Bob Dole</a:t>
            </a:r>
          </a:p>
          <a:p>
            <a:r>
              <a:rPr lang="en-US" dirty="0" smtClean="0"/>
              <a:t>In ’96 and ‘97 </a:t>
            </a:r>
            <a:r>
              <a:rPr lang="en-US" b="1" i="1" u="sng" dirty="0" smtClean="0"/>
              <a:t>GDP</a:t>
            </a:r>
            <a:r>
              <a:rPr lang="en-US" dirty="0" smtClean="0"/>
              <a:t> increased 4%</a:t>
            </a:r>
          </a:p>
          <a:p>
            <a:pPr lvl="1"/>
            <a:r>
              <a:rPr lang="en-US" b="1" i="1" u="sng" dirty="0" smtClean="0"/>
              <a:t>Gross </a:t>
            </a:r>
            <a:r>
              <a:rPr lang="en-US" b="1" i="1" u="sng" dirty="0"/>
              <a:t>D</a:t>
            </a:r>
            <a:r>
              <a:rPr lang="en-US" b="1" i="1" u="sng" dirty="0" smtClean="0"/>
              <a:t>omestic Product</a:t>
            </a:r>
          </a:p>
          <a:p>
            <a:pPr lvl="2"/>
            <a:r>
              <a:rPr lang="en-US" dirty="0" smtClean="0"/>
              <a:t>Value of all goods and services produced in a nation in  year</a:t>
            </a:r>
          </a:p>
          <a:p>
            <a:pPr lvl="1"/>
            <a:r>
              <a:rPr lang="en-US" dirty="0" smtClean="0"/>
              <a:t>4% highest growth since WW2!!!</a:t>
            </a:r>
          </a:p>
          <a:p>
            <a:r>
              <a:rPr lang="en-US" dirty="0" smtClean="0"/>
              <a:t>Then troubles come for Bill</a:t>
            </a:r>
          </a:p>
          <a:p>
            <a:pPr lvl="1"/>
            <a:r>
              <a:rPr lang="en-US" dirty="0" smtClean="0"/>
              <a:t>1998- A scandal emerges</a:t>
            </a:r>
          </a:p>
          <a:p>
            <a:pPr lvl="2"/>
            <a:r>
              <a:rPr lang="en-US" dirty="0" smtClean="0"/>
              <a:t>Affair with an intern- Monica Lewinski</a:t>
            </a:r>
          </a:p>
          <a:p>
            <a:pPr lvl="1"/>
            <a:r>
              <a:rPr lang="en-US" dirty="0" smtClean="0"/>
              <a:t>Bill denies all allegations</a:t>
            </a:r>
          </a:p>
          <a:p>
            <a:pPr lvl="2"/>
            <a:r>
              <a:rPr lang="en-US" dirty="0" smtClean="0"/>
              <a:t>Evidence suggests it happens</a:t>
            </a:r>
          </a:p>
          <a:p>
            <a:pPr lvl="2"/>
            <a:r>
              <a:rPr lang="en-US" dirty="0" smtClean="0"/>
              <a:t>Uh oh, that means he lied under oath!</a:t>
            </a:r>
          </a:p>
          <a:p>
            <a:pPr lvl="1"/>
            <a:r>
              <a:rPr lang="en-US" dirty="0" smtClean="0"/>
              <a:t>He becomes 2</a:t>
            </a:r>
            <a:r>
              <a:rPr lang="en-US" baseline="30000" dirty="0" smtClean="0"/>
              <a:t>nd</a:t>
            </a:r>
            <a:r>
              <a:rPr lang="en-US" dirty="0" smtClean="0"/>
              <a:t> president to be impeached</a:t>
            </a:r>
          </a:p>
          <a:p>
            <a:pPr lvl="2"/>
            <a:r>
              <a:rPr lang="en-US" dirty="0" smtClean="0"/>
              <a:t>Congress agreed he lied, but was this enough to fire him???</a:t>
            </a:r>
          </a:p>
          <a:p>
            <a:pPr lvl="1"/>
            <a:r>
              <a:rPr lang="en-US" dirty="0" smtClean="0"/>
              <a:t>12 Feb 1999 Congress votes…</a:t>
            </a:r>
          </a:p>
          <a:p>
            <a:pPr lvl="2"/>
            <a:r>
              <a:rPr lang="en-US" dirty="0" smtClean="0"/>
              <a:t>Bill survives the impeachment process!</a:t>
            </a:r>
          </a:p>
          <a:p>
            <a:endParaRPr lang="en-US" dirty="0"/>
          </a:p>
        </p:txBody>
      </p:sp>
      <p:pic>
        <p:nvPicPr>
          <p:cNvPr id="4098" name="Picture 2" descr="Image result for clinton impeachmen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67000"/>
            <a:ext cx="2147114" cy="299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farm5.static.flickr.com/4149/4970686649_d727ff00f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57200"/>
            <a:ext cx="2414244" cy="1752600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716433">
            <a:off x="6096774" y="1636419"/>
            <a:ext cx="2743200" cy="1752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5) Define!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54102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1993 Clinton pushes for North American Free Trade Agreement (</a:t>
            </a:r>
            <a:r>
              <a:rPr lang="en-US" dirty="0" smtClean="0">
                <a:hlinkClick r:id="rId3"/>
              </a:rPr>
              <a:t>NAFTA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Eliminate trade barriers between US, Canada and Mexico</a:t>
            </a:r>
          </a:p>
          <a:p>
            <a:pPr lvl="1"/>
            <a:r>
              <a:rPr lang="en-US" dirty="0" smtClean="0"/>
              <a:t>Mixed responses</a:t>
            </a:r>
          </a:p>
          <a:p>
            <a:pPr lvl="2"/>
            <a:r>
              <a:rPr lang="en-US" dirty="0" smtClean="0"/>
              <a:t>Good because it lowers prices</a:t>
            </a:r>
          </a:p>
          <a:p>
            <a:pPr lvl="2"/>
            <a:r>
              <a:rPr lang="en-US" dirty="0" smtClean="0"/>
              <a:t>Bad because low prices of Mexican products could force US companies to close</a:t>
            </a:r>
          </a:p>
          <a:p>
            <a:r>
              <a:rPr lang="en-US" dirty="0" smtClean="0"/>
              <a:t>Middle East Peace Accords</a:t>
            </a:r>
          </a:p>
          <a:p>
            <a:pPr lvl="1"/>
            <a:r>
              <a:rPr lang="en-US" dirty="0" smtClean="0"/>
              <a:t>Clinton brought the Israelis and Palestinians together for historic talks</a:t>
            </a:r>
          </a:p>
          <a:p>
            <a:pPr lvl="1"/>
            <a:r>
              <a:rPr lang="en-US" dirty="0" smtClean="0"/>
              <a:t>Things were going decent…</a:t>
            </a:r>
          </a:p>
          <a:p>
            <a:pPr lvl="2"/>
            <a:r>
              <a:rPr lang="en-US" dirty="0" smtClean="0"/>
              <a:t>Then Israeli Prime Minister </a:t>
            </a:r>
            <a:r>
              <a:rPr lang="en-US" dirty="0" smtClean="0"/>
              <a:t>Yitzhak Rabin </a:t>
            </a:r>
            <a:r>
              <a:rPr lang="en-US" dirty="0" smtClean="0"/>
              <a:t>assassinated…</a:t>
            </a:r>
          </a:p>
          <a:p>
            <a:pPr lvl="1"/>
            <a:r>
              <a:rPr lang="en-US" dirty="0" smtClean="0"/>
              <a:t>Israel decided to put national security over peace from that point on</a:t>
            </a:r>
          </a:p>
          <a:p>
            <a:pPr lvl="1"/>
            <a:r>
              <a:rPr lang="en-US" dirty="0" smtClean="0"/>
              <a:t>Middle East </a:t>
            </a:r>
            <a:r>
              <a:rPr lang="en-US" dirty="0" smtClean="0"/>
              <a:t>left as far from peace as ever before</a:t>
            </a:r>
          </a:p>
          <a:p>
            <a:r>
              <a:rPr lang="en-US" dirty="0" smtClean="0"/>
              <a:t>Clinton oversaw the peace and protection of the ethnic cleansing of Muslims</a:t>
            </a:r>
          </a:p>
          <a:p>
            <a:pPr lvl="1"/>
            <a:r>
              <a:rPr lang="en-US" dirty="0" smtClean="0"/>
              <a:t>Bosnia</a:t>
            </a:r>
          </a:p>
          <a:p>
            <a:pPr lvl="1"/>
            <a:r>
              <a:rPr lang="en-US" dirty="0" smtClean="0"/>
              <a:t>Kosovo</a:t>
            </a:r>
          </a:p>
          <a:p>
            <a:pPr lvl="2"/>
            <a:r>
              <a:rPr lang="en-US" dirty="0" smtClean="0"/>
              <a:t>Used NATO airstrikes to force peace talks</a:t>
            </a:r>
          </a:p>
        </p:txBody>
      </p:sp>
      <p:pic>
        <p:nvPicPr>
          <p:cNvPr id="5122" name="Picture 2" descr="http://www.motherjones.com/files/legacy/mojoblog/rabin-clinton-arafa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722" y="1110614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upload.wikimedia.org/wikipedia/commons/6/68/Clinton_and_jian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847" y="3268980"/>
            <a:ext cx="2381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52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864036"/>
            <a:ext cx="8183880" cy="1051560"/>
          </a:xfrm>
        </p:spPr>
        <p:txBody>
          <a:bodyPr/>
          <a:lstStyle/>
          <a:p>
            <a:r>
              <a:rPr lang="en-US" dirty="0" smtClean="0"/>
              <a:t>Legacy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602480" cy="51846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Clinton served 2 terms as </a:t>
            </a:r>
            <a:r>
              <a:rPr lang="en-US" dirty="0" smtClean="0"/>
              <a:t>POTUS</a:t>
            </a:r>
            <a:endParaRPr lang="en-US" dirty="0" smtClean="0"/>
          </a:p>
          <a:p>
            <a:pPr lvl="1"/>
            <a:r>
              <a:rPr lang="en-US" dirty="0" smtClean="0"/>
              <a:t>People </a:t>
            </a:r>
            <a:r>
              <a:rPr lang="en-US" dirty="0" smtClean="0"/>
              <a:t>EXTREMELY pleased </a:t>
            </a:r>
            <a:r>
              <a:rPr lang="en-US" dirty="0" smtClean="0"/>
              <a:t>by economy and his foreign policy</a:t>
            </a:r>
          </a:p>
          <a:p>
            <a:pPr lvl="1"/>
            <a:r>
              <a:rPr lang="en-US" dirty="0" smtClean="0"/>
              <a:t>BUT… </a:t>
            </a:r>
          </a:p>
          <a:p>
            <a:pPr lvl="2"/>
            <a:r>
              <a:rPr lang="en-US" dirty="0" smtClean="0"/>
              <a:t>Some </a:t>
            </a:r>
            <a:r>
              <a:rPr lang="en-US" dirty="0" smtClean="0"/>
              <a:t>disappointed by his personal behavior</a:t>
            </a:r>
          </a:p>
          <a:p>
            <a:r>
              <a:rPr lang="en-US" dirty="0" smtClean="0"/>
              <a:t>Clinton involved with UN giving speeches and providing as envoy to countries in need</a:t>
            </a:r>
          </a:p>
          <a:p>
            <a:r>
              <a:rPr lang="en-US" dirty="0" smtClean="0"/>
              <a:t>Still works with </a:t>
            </a:r>
            <a:r>
              <a:rPr lang="en-US" dirty="0" smtClean="0"/>
              <a:t>POTUS’</a:t>
            </a:r>
            <a:endParaRPr lang="en-US" dirty="0" smtClean="0"/>
          </a:p>
          <a:p>
            <a:r>
              <a:rPr lang="en-US" dirty="0" smtClean="0"/>
              <a:t>Seen as the </a:t>
            </a:r>
            <a:r>
              <a:rPr lang="en-US" dirty="0" smtClean="0"/>
              <a:t>“Rock </a:t>
            </a:r>
            <a:r>
              <a:rPr lang="en-US" dirty="0" smtClean="0"/>
              <a:t>S</a:t>
            </a:r>
            <a:r>
              <a:rPr lang="en-US" dirty="0" smtClean="0"/>
              <a:t>tar </a:t>
            </a:r>
            <a:r>
              <a:rPr lang="en-US" dirty="0" smtClean="0"/>
              <a:t>P</a:t>
            </a:r>
            <a:r>
              <a:rPr lang="en-US" dirty="0" smtClean="0"/>
              <a:t>resident”</a:t>
            </a:r>
            <a:endParaRPr lang="en-US" dirty="0" smtClean="0"/>
          </a:p>
          <a:p>
            <a:pPr lvl="1"/>
            <a:r>
              <a:rPr lang="en-US" dirty="0" smtClean="0"/>
              <a:t>Popular with the people</a:t>
            </a:r>
          </a:p>
          <a:p>
            <a:pPr lvl="1"/>
            <a:r>
              <a:rPr lang="en-US" dirty="0" smtClean="0"/>
              <a:t>Played the sax</a:t>
            </a:r>
          </a:p>
          <a:p>
            <a:pPr lvl="1"/>
            <a:r>
              <a:rPr lang="en-US" dirty="0" smtClean="0"/>
              <a:t>Parodied many times on shows like SNL</a:t>
            </a:r>
          </a:p>
          <a:p>
            <a:endParaRPr lang="en-US" dirty="0"/>
          </a:p>
        </p:txBody>
      </p:sp>
      <p:pic>
        <p:nvPicPr>
          <p:cNvPr id="6148" name="Picture 4" descr="Image result for clinton playing saxophon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038600"/>
            <a:ext cx="338050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bill clinton laugh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3353480" cy="233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xplosion 1 6"/>
          <p:cNvSpPr/>
          <p:nvPr/>
        </p:nvSpPr>
        <p:spPr>
          <a:xfrm rot="640540">
            <a:off x="5702375" y="258045"/>
            <a:ext cx="2952694" cy="1784931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6) Thoughts on Clinton?</a:t>
            </a:r>
            <a:endParaRPr lang="en-US" dirty="0"/>
          </a:p>
        </p:txBody>
      </p:sp>
      <p:pic>
        <p:nvPicPr>
          <p:cNvPr id="6146" name="Picture 2" descr="http://www.thatericalper.com/wp-content/uploads/2012/12/Arsenio-Hall-pointing-at-Bill-Clinton-playing-the-sax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24" y="1"/>
            <a:ext cx="913505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46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231</TotalTime>
  <Words>712</Words>
  <Application>Microsoft Office PowerPoint</Application>
  <PresentationFormat>On-screen Show (4:3)</PresentationFormat>
  <Paragraphs>116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Verdana</vt:lpstr>
      <vt:lpstr>Wingdings 2</vt:lpstr>
      <vt:lpstr>Aspect</vt:lpstr>
      <vt:lpstr>Warm up: Cause and Effect!</vt:lpstr>
      <vt:lpstr>The 1990’s</vt:lpstr>
      <vt:lpstr>Election of ‘92</vt:lpstr>
      <vt:lpstr>Clinton’s Domestic Programs</vt:lpstr>
      <vt:lpstr>Clinton’s Presidency</vt:lpstr>
      <vt:lpstr>Clinton wins again… but…</vt:lpstr>
      <vt:lpstr>Foreign Policy</vt:lpstr>
      <vt:lpstr>Legacy 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1990’s</dc:title>
  <dc:creator>vincenta.corrado</dc:creator>
  <cp:lastModifiedBy>Wazaney, Kristopher J.</cp:lastModifiedBy>
  <cp:revision>27</cp:revision>
  <dcterms:created xsi:type="dcterms:W3CDTF">2015-05-11T13:35:48Z</dcterms:created>
  <dcterms:modified xsi:type="dcterms:W3CDTF">2016-05-09T17:30:42Z</dcterms:modified>
</cp:coreProperties>
</file>