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3972-00F9-4229-BDE7-9CBAD9F71EA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9C7AE-468E-4212-A24D-DFAE70A3B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72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EBBB6-E9F7-4007-B9D6-CEB5A43BC23B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8A32F-628D-4309-8FA8-F7FC2CF42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6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34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CBC Land </a:t>
            </a:r>
            <a:r>
              <a:rPr lang="en-US" smtClean="0"/>
              <a:t>Bridge Theory (5:34)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2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98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4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A32F-628D-4309-8FA8-F7FC2CF428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3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68272E-C332-47F9-B1EC-2D8BE0E6684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6C92EE-3559-4272-ADEA-8B8A6DE6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JaMyd8cNY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1295400"/>
          </a:xfrm>
        </p:spPr>
        <p:txBody>
          <a:bodyPr/>
          <a:lstStyle/>
          <a:p>
            <a:r>
              <a:rPr lang="en-US" dirty="0" smtClean="0"/>
              <a:t>What did early people use to “explain the unexplainable?”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669612">
            <a:off x="6258744" y="203218"/>
            <a:ext cx="22860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1)Warm Up</a:t>
            </a:r>
            <a:endParaRPr lang="en-US" dirty="0"/>
          </a:p>
        </p:txBody>
      </p:sp>
      <p:pic>
        <p:nvPicPr>
          <p:cNvPr id="1026" name="Picture 2" descr="http://vignette3.wikia.nocookie.net/powerlisting/images/2/20/Zeus-the-king-of-gods-athens-greece_1152_12744549958-tpfil02aw-11242.jpg/revision/latest?cb=20120528115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04" y="2586078"/>
            <a:ext cx="5452480" cy="408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3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First Americans:  Prehistory to 1492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2-1 Early Peoples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From Asia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Began around 2800 </a:t>
            </a:r>
            <a:r>
              <a:rPr lang="en-US" baseline="-25000" dirty="0" smtClean="0"/>
              <a:t>BCE</a:t>
            </a:r>
            <a:endParaRPr lang="en-US" dirty="0" smtClean="0"/>
          </a:p>
          <a:p>
            <a:r>
              <a:rPr lang="en-US" dirty="0" smtClean="0"/>
              <a:t>How and Why?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Cross land bridge now under water?</a:t>
            </a:r>
          </a:p>
          <a:p>
            <a:pPr lvl="2"/>
            <a:r>
              <a:rPr lang="en-US" dirty="0" smtClean="0"/>
              <a:t>Glacial Ice connected Asia &amp; N. America?</a:t>
            </a:r>
          </a:p>
          <a:p>
            <a:pPr lvl="2"/>
            <a:r>
              <a:rPr lang="en-US" dirty="0" smtClean="0"/>
              <a:t>Boat?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hunter-gatherers that followed food sources? </a:t>
            </a:r>
          </a:p>
          <a:p>
            <a:pPr lvl="1"/>
            <a:r>
              <a:rPr lang="en-US" dirty="0" smtClean="0"/>
              <a:t>No one knows, </a:t>
            </a:r>
            <a:r>
              <a:rPr lang="en-US" b="1" i="1" dirty="0" smtClean="0"/>
              <a:t>archeologists</a:t>
            </a:r>
            <a:r>
              <a:rPr lang="en-US" dirty="0" smtClean="0"/>
              <a:t> still studying artifacts for answers</a:t>
            </a:r>
          </a:p>
          <a:p>
            <a:r>
              <a:rPr lang="en-US" dirty="0" smtClean="0"/>
              <a:t>By 1500 </a:t>
            </a:r>
            <a:r>
              <a:rPr lang="en-US" baseline="-25000" dirty="0" smtClean="0"/>
              <a:t>CE</a:t>
            </a:r>
            <a:r>
              <a:rPr lang="en-US" dirty="0" smtClean="0"/>
              <a:t>…</a:t>
            </a:r>
          </a:p>
          <a:p>
            <a:pPr lvl="1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</a:t>
            </a:r>
            <a:r>
              <a:rPr lang="en-US" dirty="0" smtClean="0"/>
              <a:t> in  N &amp; S America!!!</a:t>
            </a:r>
            <a:endParaRPr lang="en-US" dirty="0"/>
          </a:p>
        </p:txBody>
      </p:sp>
      <p:pic>
        <p:nvPicPr>
          <p:cNvPr id="1027" name="Picture 3" descr="C:\Users\Wuz\AppData\Local\Microsoft\Windows\Temporary Internet Files\Content.IE5\6BPLG7W8\MC900135269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09800"/>
            <a:ext cx="3657600" cy="3392967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669612">
            <a:off x="6258744" y="203218"/>
            <a:ext cx="22860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2)Least Likely?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the Land Bridge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Recent Ice Age</a:t>
            </a:r>
          </a:p>
          <a:p>
            <a:pPr lvl="1"/>
            <a:r>
              <a:rPr lang="en-US" dirty="0" smtClean="0"/>
              <a:t>Began 100,000 yrs.  ago ending12,000 yrs. ago</a:t>
            </a:r>
          </a:p>
          <a:p>
            <a:pPr lvl="2"/>
            <a:r>
              <a:rPr lang="en-US" dirty="0" smtClean="0"/>
              <a:t>Most of Earth covered in glacial ice</a:t>
            </a:r>
          </a:p>
          <a:p>
            <a:pPr lvl="2"/>
            <a:r>
              <a:rPr lang="en-US" dirty="0" smtClean="0"/>
              <a:t>Sea levels much lower</a:t>
            </a:r>
          </a:p>
          <a:p>
            <a:r>
              <a:rPr lang="en-US" dirty="0" smtClean="0"/>
              <a:t>1 of 2 things happened</a:t>
            </a:r>
          </a:p>
          <a:p>
            <a:pPr lvl="1"/>
            <a:r>
              <a:rPr lang="en-US" dirty="0" smtClean="0"/>
              <a:t>Crossed over glacial ice</a:t>
            </a:r>
          </a:p>
          <a:p>
            <a:pPr lvl="1"/>
            <a:r>
              <a:rPr lang="en-US" dirty="0" smtClean="0"/>
              <a:t>Lower  ocean level exposed land b/t Siberia and Alaska</a:t>
            </a:r>
          </a:p>
          <a:p>
            <a:pPr lvl="2"/>
            <a:r>
              <a:rPr lang="en-US" dirty="0" smtClean="0"/>
              <a:t>Called </a:t>
            </a:r>
            <a:r>
              <a:rPr lang="en-US" b="1" i="1" dirty="0" smtClean="0"/>
              <a:t>“Beringia”</a:t>
            </a:r>
          </a:p>
          <a:p>
            <a:r>
              <a:rPr lang="en-US" dirty="0" smtClean="0"/>
              <a:t>Why???</a:t>
            </a:r>
          </a:p>
          <a:p>
            <a:pPr lvl="1"/>
            <a:r>
              <a:rPr lang="en-US" dirty="0" smtClean="0"/>
              <a:t>Early natives were</a:t>
            </a:r>
            <a:r>
              <a:rPr lang="en-US" b="1" i="1" dirty="0" smtClean="0"/>
              <a:t> nomads </a:t>
            </a:r>
            <a:r>
              <a:rPr lang="en-US" dirty="0" smtClean="0"/>
              <a:t>moving to follow herds (food)</a:t>
            </a:r>
          </a:p>
          <a:p>
            <a:pPr lvl="2"/>
            <a:r>
              <a:rPr lang="en-US" dirty="0" smtClean="0"/>
              <a:t>A </a:t>
            </a:r>
            <a:r>
              <a:rPr lang="en-US" b="1" i="1" dirty="0" smtClean="0"/>
              <a:t>migration </a:t>
            </a:r>
            <a:r>
              <a:rPr lang="en-US" dirty="0" smtClean="0"/>
              <a:t>taking centuries </a:t>
            </a:r>
            <a:endParaRPr lang="en-US" b="1" i="1" dirty="0" smtClean="0"/>
          </a:p>
          <a:p>
            <a:pPr lvl="1"/>
            <a:r>
              <a:rPr lang="en-US" dirty="0" smtClean="0"/>
              <a:t>Skilled hunters</a:t>
            </a:r>
          </a:p>
          <a:p>
            <a:pPr lvl="2"/>
            <a:r>
              <a:rPr lang="en-US" dirty="0" smtClean="0"/>
              <a:t>Used all parts of animal</a:t>
            </a:r>
          </a:p>
        </p:txBody>
      </p:sp>
      <p:pic>
        <p:nvPicPr>
          <p:cNvPr id="20482" name="Picture 2" descr="C:\Users\Wuz\AppData\Local\Microsoft\Windows\Temporary Internet Files\Content.IE5\IW047KUG\MC900037010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4161310" cy="34290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1015570">
            <a:off x="6781800" y="139111"/>
            <a:ext cx="22860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rarchaeology.com/map/beringamigr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86" y="-2722"/>
            <a:ext cx="9133114" cy="6849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Settling Down                               (birth of Agriculture)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572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Earth warms… Ice Age ends</a:t>
            </a:r>
          </a:p>
          <a:p>
            <a:pPr lvl="1"/>
            <a:r>
              <a:rPr lang="en-US" dirty="0" smtClean="0"/>
              <a:t>Oceans rise… </a:t>
            </a:r>
          </a:p>
          <a:p>
            <a:pPr lvl="2"/>
            <a:r>
              <a:rPr lang="en-US" dirty="0" smtClean="0"/>
              <a:t>new natives cut off</a:t>
            </a:r>
          </a:p>
          <a:p>
            <a:r>
              <a:rPr lang="en-US" dirty="0" smtClean="0"/>
              <a:t>Large Animals Disappear</a:t>
            </a:r>
          </a:p>
          <a:p>
            <a:pPr lvl="1"/>
            <a:r>
              <a:rPr lang="en-US" dirty="0" smtClean="0"/>
              <a:t>Mammoths die out</a:t>
            </a:r>
          </a:p>
          <a:p>
            <a:pPr lvl="2"/>
            <a:r>
              <a:rPr lang="en-US" dirty="0" smtClean="0"/>
              <a:t>Due to overhunting or environmental changes</a:t>
            </a:r>
          </a:p>
          <a:p>
            <a:pPr lvl="2"/>
            <a:r>
              <a:rPr lang="en-US" dirty="0" smtClean="0"/>
              <a:t>Nomadic food shortage!</a:t>
            </a:r>
          </a:p>
          <a:p>
            <a:r>
              <a:rPr lang="en-US" dirty="0" smtClean="0"/>
              <a:t>Maize (Corn)</a:t>
            </a:r>
          </a:p>
          <a:p>
            <a:pPr lvl="1"/>
            <a:r>
              <a:rPr lang="en-US" dirty="0" smtClean="0"/>
              <a:t>9,000 yrs. ago (7000 </a:t>
            </a:r>
            <a:r>
              <a:rPr lang="en-US" baseline="-25000" dirty="0" smtClean="0"/>
              <a:t>BCE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natives in N. America discover they can plant seeds of plants and grow them</a:t>
            </a:r>
          </a:p>
          <a:p>
            <a:pPr lvl="3"/>
            <a:r>
              <a:rPr lang="en-US" dirty="0" smtClean="0"/>
              <a:t>Corn, pumpkins, beans, squash, etc.</a:t>
            </a:r>
          </a:p>
          <a:p>
            <a:r>
              <a:rPr lang="en-US" dirty="0" smtClean="0"/>
              <a:t>Nomad to Farmer</a:t>
            </a:r>
          </a:p>
          <a:p>
            <a:pPr lvl="1"/>
            <a:r>
              <a:rPr lang="en-US" dirty="0" smtClean="0"/>
              <a:t>Harvests provide steady food source</a:t>
            </a:r>
          </a:p>
          <a:p>
            <a:pPr lvl="2"/>
            <a:r>
              <a:rPr lang="en-US" dirty="0" smtClean="0"/>
              <a:t>No longer have to follow herds</a:t>
            </a:r>
          </a:p>
          <a:p>
            <a:pPr lvl="2"/>
            <a:r>
              <a:rPr lang="en-US" dirty="0" smtClean="0"/>
              <a:t>Could stay in 1 place</a:t>
            </a:r>
          </a:p>
          <a:p>
            <a:pPr lvl="2"/>
            <a:r>
              <a:rPr lang="en-US" dirty="0" smtClean="0"/>
              <a:t>Food supply increases, population increases</a:t>
            </a:r>
            <a:endParaRPr lang="en-US" dirty="0"/>
          </a:p>
        </p:txBody>
      </p:sp>
      <p:pic>
        <p:nvPicPr>
          <p:cNvPr id="21506" name="Picture 2" descr="C:\Users\Wuz\AppData\Local\Microsoft\Windows\Temporary Internet Files\Content.IE5\HHKRGIKN\MC900232550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828800"/>
            <a:ext cx="4287569" cy="3822982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669612">
            <a:off x="5946870" y="5089"/>
            <a:ext cx="2617232" cy="207265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Signifier of…?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Communities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to Farm</a:t>
            </a:r>
          </a:p>
          <a:p>
            <a:pPr lvl="1"/>
            <a:r>
              <a:rPr lang="en-US" dirty="0" smtClean="0"/>
              <a:t>Natives set up camps along coasts and rivers</a:t>
            </a:r>
          </a:p>
          <a:p>
            <a:pPr lvl="2"/>
            <a:r>
              <a:rPr lang="en-US" dirty="0" smtClean="0"/>
              <a:t>No longer had to hunt and gather (grow instead)</a:t>
            </a:r>
          </a:p>
          <a:p>
            <a:pPr lvl="2"/>
            <a:r>
              <a:rPr lang="en-US" dirty="0" smtClean="0"/>
              <a:t>Not all natives farmed</a:t>
            </a:r>
          </a:p>
          <a:p>
            <a:pPr lvl="3"/>
            <a:r>
              <a:rPr lang="en-US" dirty="0" smtClean="0"/>
              <a:t>Some remain nomadic</a:t>
            </a:r>
          </a:p>
          <a:p>
            <a:pPr lvl="4"/>
            <a:r>
              <a:rPr lang="en-US" dirty="0" smtClean="0"/>
              <a:t>Plains, and Coasts</a:t>
            </a:r>
          </a:p>
          <a:p>
            <a:pPr lvl="4"/>
            <a:r>
              <a:rPr lang="en-US" dirty="0" smtClean="0"/>
              <a:t>Tepees, Fishing, Trade</a:t>
            </a:r>
          </a:p>
          <a:p>
            <a:r>
              <a:rPr lang="en-US" dirty="0" smtClean="0"/>
              <a:t>Archeologists found artifacts proving village life </a:t>
            </a:r>
          </a:p>
          <a:p>
            <a:pPr lvl="1"/>
            <a:r>
              <a:rPr lang="en-US" dirty="0" smtClean="0"/>
              <a:t>Dates back to 3,000 </a:t>
            </a:r>
            <a:r>
              <a:rPr lang="en-US" baseline="-25000" dirty="0" smtClean="0"/>
              <a:t>BCE</a:t>
            </a:r>
            <a:endParaRPr lang="en-US" baseline="-25000" dirty="0"/>
          </a:p>
        </p:txBody>
      </p:sp>
      <p:pic>
        <p:nvPicPr>
          <p:cNvPr id="22530" name="Picture 2" descr="C:\Users\Wuz\AppData\Local\Microsoft\Windows\Temporary Internet Files\Content.IE5\8CY6B0WR\MC900022351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92114"/>
            <a:ext cx="3809999" cy="4362678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669612">
            <a:off x="6504419" y="50818"/>
            <a:ext cx="22860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Why Teepees?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of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962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Farming allowed more time</a:t>
            </a:r>
          </a:p>
          <a:p>
            <a:pPr lvl="1"/>
            <a:r>
              <a:rPr lang="en-US" dirty="0" smtClean="0"/>
              <a:t>Time for activities other than hunting and gathering</a:t>
            </a:r>
          </a:p>
          <a:p>
            <a:pPr lvl="1"/>
            <a:r>
              <a:rPr lang="en-US" dirty="0" smtClean="0"/>
              <a:t>Improve lives in other ways</a:t>
            </a:r>
          </a:p>
          <a:p>
            <a:pPr lvl="2"/>
            <a:r>
              <a:rPr lang="en-US" dirty="0" smtClean="0"/>
              <a:t>Built permanent dwellings</a:t>
            </a:r>
          </a:p>
          <a:p>
            <a:pPr lvl="2"/>
            <a:r>
              <a:rPr lang="en-US" dirty="0" smtClean="0"/>
              <a:t>Made pottery and cloth</a:t>
            </a:r>
          </a:p>
          <a:p>
            <a:pPr lvl="3"/>
            <a:r>
              <a:rPr lang="en-US" dirty="0" smtClean="0"/>
              <a:t>Decorated with dyes of berries and roots</a:t>
            </a:r>
          </a:p>
          <a:p>
            <a:pPr lvl="2"/>
            <a:r>
              <a:rPr lang="en-US" dirty="0" smtClean="0"/>
              <a:t>Began developing </a:t>
            </a:r>
            <a:r>
              <a:rPr lang="en-US" dirty="0" err="1" smtClean="0"/>
              <a:t>gov’ts</a:t>
            </a:r>
            <a:endParaRPr lang="en-US" dirty="0" smtClean="0"/>
          </a:p>
          <a:p>
            <a:pPr lvl="2"/>
            <a:r>
              <a:rPr lang="en-US" dirty="0" smtClean="0"/>
              <a:t>Lead to beginning of culture</a:t>
            </a:r>
          </a:p>
          <a:p>
            <a:pPr lvl="3"/>
            <a:r>
              <a:rPr lang="en-US" dirty="0" smtClean="0"/>
              <a:t>Developed… </a:t>
            </a:r>
          </a:p>
          <a:p>
            <a:pPr lvl="4"/>
            <a:r>
              <a:rPr lang="en-US" dirty="0" smtClean="0"/>
              <a:t>Common customs</a:t>
            </a:r>
          </a:p>
          <a:p>
            <a:pPr lvl="4"/>
            <a:r>
              <a:rPr lang="en-US" dirty="0" smtClean="0"/>
              <a:t>Common languages</a:t>
            </a:r>
          </a:p>
          <a:p>
            <a:pPr lvl="5"/>
            <a:r>
              <a:rPr lang="en-US" dirty="0" smtClean="0"/>
              <a:t>First Civilizations!!!</a:t>
            </a:r>
          </a:p>
          <a:p>
            <a:pPr lvl="4"/>
            <a:r>
              <a:rPr lang="en-US" dirty="0" smtClean="0"/>
              <a:t>Common beliefs</a:t>
            </a:r>
          </a:p>
          <a:p>
            <a:pPr lvl="4"/>
            <a:r>
              <a:rPr lang="en-US" dirty="0" smtClean="0"/>
              <a:t>Ways of protection</a:t>
            </a:r>
            <a:endParaRPr lang="en-US" dirty="0"/>
          </a:p>
        </p:txBody>
      </p:sp>
      <p:pic>
        <p:nvPicPr>
          <p:cNvPr id="23554" name="Picture 2" descr="C:\Users\Wuz\AppData\Local\Microsoft\Windows\Temporary Internet Files\Content.IE5\8CY6B0WR\MC900050013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05000"/>
            <a:ext cx="4072726" cy="35814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669612">
            <a:off x="5627860" y="62814"/>
            <a:ext cx="3222279" cy="216037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 smtClean="0"/>
              <a:t>Foreshadow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</TotalTime>
  <Words>400</Words>
  <Application>Microsoft Office PowerPoint</Application>
  <PresentationFormat>On-screen Show (4:3)</PresentationFormat>
  <Paragraphs>86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Oriel</vt:lpstr>
      <vt:lpstr>Warm Up</vt:lpstr>
      <vt:lpstr>The First Americans:  Prehistory to 1492</vt:lpstr>
      <vt:lpstr>The Journey From Asia</vt:lpstr>
      <vt:lpstr>Crossing the Land Bridge</vt:lpstr>
      <vt:lpstr>PowerPoint Presentation</vt:lpstr>
      <vt:lpstr>Settling Down                               (birth of Agriculture) </vt:lpstr>
      <vt:lpstr>Early Communities</vt:lpstr>
      <vt:lpstr>The Growth of Cultures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Americans:  Prehistory to 1492</dc:title>
  <dc:creator>Wuz</dc:creator>
  <cp:lastModifiedBy>Wazaney, Kristopher J.</cp:lastModifiedBy>
  <cp:revision>11</cp:revision>
  <dcterms:created xsi:type="dcterms:W3CDTF">2012-09-09T21:58:55Z</dcterms:created>
  <dcterms:modified xsi:type="dcterms:W3CDTF">2015-09-07T22:39:59Z</dcterms:modified>
</cp:coreProperties>
</file>