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9/9/2015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r>
              <a:rPr lang="en-US" dirty="0" smtClean="0"/>
              <a:t>What is the name of the land bridge that early humans are believed to have crossed into North America over?</a:t>
            </a:r>
            <a:endParaRPr lang="en-US" dirty="0"/>
          </a:p>
        </p:txBody>
      </p:sp>
      <p:sp>
        <p:nvSpPr>
          <p:cNvPr id="3078" name="AutoShape 6" descr="Image result for v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Image result for v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2" name="Picture 2" descr="http://www.northernbelize.com/grc/hist_maya_landbridg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05200"/>
            <a:ext cx="3352800" cy="2346960"/>
          </a:xfrm>
          <a:prstGeom prst="rect">
            <a:avLst/>
          </a:prstGeom>
          <a:noFill/>
        </p:spPr>
      </p:pic>
      <p:pic>
        <p:nvPicPr>
          <p:cNvPr id="15364" name="Picture 4" descr="http://i.huffpost.com/gen/1679269/images/o-BERINGIA-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505200"/>
            <a:ext cx="4800600" cy="2400300"/>
          </a:xfrm>
          <a:prstGeom prst="rect">
            <a:avLst/>
          </a:prstGeom>
          <a:noFill/>
        </p:spPr>
      </p:pic>
      <p:pic>
        <p:nvPicPr>
          <p:cNvPr id="15366" name="Picture 6" descr="http://www.regentsprep.org/regents/global/themes/change/images/PE01713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838200"/>
            <a:ext cx="151384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Pre-History to Early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2-2 Review Cube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cut the cube until everything is completed.</a:t>
            </a:r>
          </a:p>
          <a:p>
            <a:r>
              <a:rPr lang="en-US" dirty="0" smtClean="0"/>
              <a:t>Write in </a:t>
            </a:r>
            <a:r>
              <a:rPr lang="en-US" u="sng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 sentences.</a:t>
            </a:r>
          </a:p>
          <a:p>
            <a:r>
              <a:rPr lang="en-US" dirty="0" smtClean="0"/>
              <a:t>You will define/explain:</a:t>
            </a:r>
          </a:p>
          <a:p>
            <a:pPr lvl="1"/>
            <a:r>
              <a:rPr lang="en-US" dirty="0" smtClean="0"/>
              <a:t>Agriculture, Birth of Civilization, Oral and Written History, </a:t>
            </a:r>
            <a:r>
              <a:rPr lang="en-US" dirty="0" err="1" smtClean="0"/>
              <a:t>Beringia</a:t>
            </a:r>
            <a:endParaRPr lang="en-US" dirty="0" smtClean="0"/>
          </a:p>
          <a:p>
            <a:r>
              <a:rPr lang="en-US" dirty="0" smtClean="0"/>
              <a:t>After each definition you will give an example of how they were important to North America</a:t>
            </a:r>
          </a:p>
          <a:p>
            <a:r>
              <a:rPr lang="en-US" dirty="0" smtClean="0"/>
              <a:t>Draw a </a:t>
            </a:r>
            <a:r>
              <a:rPr lang="en-US" u="sng" dirty="0" smtClean="0">
                <a:solidFill>
                  <a:srgbClr val="FF0000"/>
                </a:solidFill>
              </a:rPr>
              <a:t>colored</a:t>
            </a:r>
            <a:r>
              <a:rPr lang="en-US" dirty="0" smtClean="0"/>
              <a:t> image to represent each term</a:t>
            </a:r>
          </a:p>
          <a:p>
            <a:r>
              <a:rPr lang="en-US" dirty="0" smtClean="0"/>
              <a:t>Make your name </a:t>
            </a:r>
            <a:r>
              <a:rPr lang="en-US" u="sng" dirty="0" smtClean="0">
                <a:solidFill>
                  <a:srgbClr val="C00000"/>
                </a:solidFill>
              </a:rPr>
              <a:t>clearly</a:t>
            </a:r>
            <a:r>
              <a:rPr lang="en-US" dirty="0" smtClean="0"/>
              <a:t> visible on the “Agriculture” side of the cube.</a:t>
            </a:r>
          </a:p>
          <a:p>
            <a:r>
              <a:rPr lang="en-US" dirty="0" smtClean="0"/>
              <a:t>Each item must be placed in its proper spot!</a:t>
            </a:r>
          </a:p>
          <a:p>
            <a:pPr lvl="1"/>
            <a:endParaRPr lang="en-US" dirty="0" smtClean="0"/>
          </a:p>
        </p:txBody>
      </p:sp>
      <p:pic>
        <p:nvPicPr>
          <p:cNvPr id="2050" name="Picture 2" descr="https://cdn4.iconfinder.com/data/icons/REALVISTA/3d_graphics/png/400/cu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02029">
            <a:off x="6031118" y="11319"/>
            <a:ext cx="1457536" cy="1457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The Cube</a:t>
            </a:r>
            <a:endParaRPr lang="en-US" dirty="0"/>
          </a:p>
        </p:txBody>
      </p:sp>
      <p:pic>
        <p:nvPicPr>
          <p:cNvPr id="1026" name="Picture 2" descr="http://upload.wikimedia.org/wikipedia/commons/3/32/Foldable_hexahedron_%28blank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6872"/>
            <a:ext cx="9144000" cy="54411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3352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Agriculture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352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Birth of Civilization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33528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Oral and Written </a:t>
            </a:r>
            <a:r>
              <a:rPr lang="en-US" dirty="0" smtClean="0"/>
              <a:t>Language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514600" y="1676400"/>
            <a:ext cx="18288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14600" y="4953000"/>
            <a:ext cx="182880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007965">
            <a:off x="2528877" y="1914219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Picture of Agriculture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rot="19007965">
            <a:off x="2886220" y="2336603"/>
            <a:ext cx="178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Picture of Birth of</a:t>
            </a:r>
          </a:p>
          <a:p>
            <a:r>
              <a:rPr lang="en-US" sz="1400" dirty="0" smtClean="0"/>
              <a:t>Civilization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 rot="19007965">
            <a:off x="2531935" y="4976676"/>
            <a:ext cx="1511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Picture of </a:t>
            </a:r>
            <a:r>
              <a:rPr lang="en-US" sz="1600" smtClean="0"/>
              <a:t>Oral/Written </a:t>
            </a:r>
            <a:r>
              <a:rPr lang="en-US" sz="1600" smtClean="0"/>
              <a:t>Language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 rot="19007965">
            <a:off x="3083346" y="5670456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Picture of </a:t>
            </a:r>
            <a:r>
              <a:rPr lang="en-US" sz="1600" dirty="0" err="1" smtClean="0"/>
              <a:t>Beringia</a:t>
            </a:r>
            <a:endParaRPr lang="en-US" sz="1600" dirty="0"/>
          </a:p>
        </p:txBody>
      </p:sp>
      <p:sp>
        <p:nvSpPr>
          <p:cNvPr id="1030" name="AutoShape 6" descr="Image result for iron cro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iron cro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400800" y="3429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Beringia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138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Warm up</vt:lpstr>
      <vt:lpstr>Pre-History to Early People</vt:lpstr>
      <vt:lpstr>Cube Directions</vt:lpstr>
      <vt:lpstr>The Cube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Great War</dc:title>
  <dc:creator>vincenta.corrado</dc:creator>
  <cp:lastModifiedBy>Wazaney, Kristopher J.</cp:lastModifiedBy>
  <cp:revision>17</cp:revision>
  <dcterms:created xsi:type="dcterms:W3CDTF">2015-02-16T13:27:28Z</dcterms:created>
  <dcterms:modified xsi:type="dcterms:W3CDTF">2015-09-09T20:30:16Z</dcterms:modified>
</cp:coreProperties>
</file>