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7" r:id="rId2"/>
    <p:sldId id="257" r:id="rId3"/>
    <p:sldId id="263" r:id="rId4"/>
    <p:sldId id="256" r:id="rId5"/>
    <p:sldId id="259" r:id="rId6"/>
    <p:sldId id="260" r:id="rId7"/>
    <p:sldId id="261" r:id="rId8"/>
    <p:sldId id="270" r:id="rId9"/>
    <p:sldId id="271" r:id="rId10"/>
    <p:sldId id="275" r:id="rId11"/>
    <p:sldId id="273" r:id="rId12"/>
    <p:sldId id="274" r:id="rId13"/>
    <p:sldId id="276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9F7B5-7632-4953-A83C-8511FAEB4E96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BD7DE-BB5F-4BAF-9C1C-C24266C35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6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436B6-16F7-4C47-9B21-D6067B7F9A4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63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BD7DE-BB5F-4BAF-9C1C-C24266C35BB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51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BD7DE-BB5F-4BAF-9C1C-C24266C35BB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94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2C5A9-386A-484C-8EBB-E8A9588EB9F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47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BD7DE-BB5F-4BAF-9C1C-C24266C35B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2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BD7DE-BB5F-4BAF-9C1C-C24266C35BB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20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BD7DE-BB5F-4BAF-9C1C-C24266C35BB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90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BD7DE-BB5F-4BAF-9C1C-C24266C35B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17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BD7DE-BB5F-4BAF-9C1C-C24266C35B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22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BD7DE-BB5F-4BAF-9C1C-C24266C35BB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02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BD7DE-BB5F-4BAF-9C1C-C24266C35BB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00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2C5A9-386A-484C-8EBB-E8A9588EB9F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39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9C3D-C76A-4CC4-9BC4-8BEF193040F5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EBAB-8C80-4217-BDBB-87581A146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9C3D-C76A-4CC4-9BC4-8BEF193040F5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EBAB-8C80-4217-BDBB-87581A146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9C3D-C76A-4CC4-9BC4-8BEF193040F5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EBAB-8C80-4217-BDBB-87581A146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9C3D-C76A-4CC4-9BC4-8BEF193040F5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EBAB-8C80-4217-BDBB-87581A146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9C3D-C76A-4CC4-9BC4-8BEF193040F5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EBAB-8C80-4217-BDBB-87581A146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9C3D-C76A-4CC4-9BC4-8BEF193040F5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EBAB-8C80-4217-BDBB-87581A146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9C3D-C76A-4CC4-9BC4-8BEF193040F5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EBAB-8C80-4217-BDBB-87581A146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9C3D-C76A-4CC4-9BC4-8BEF193040F5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EBAB-8C80-4217-BDBB-87581A146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9C3D-C76A-4CC4-9BC4-8BEF193040F5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EBAB-8C80-4217-BDBB-87581A146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9C3D-C76A-4CC4-9BC4-8BEF193040F5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EBAB-8C80-4217-BDBB-87581A146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9C3D-C76A-4CC4-9BC4-8BEF193040F5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76EBAB-8C80-4217-BDBB-87581A1466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069C3D-C76A-4CC4-9BC4-8BEF193040F5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76EBAB-8C80-4217-BDBB-87581A1466C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were the five (5) events that lead to the ‘Age of Exploration?’</a:t>
            </a:r>
            <a:endParaRPr lang="en-US" sz="4000" dirty="0"/>
          </a:p>
        </p:txBody>
      </p:sp>
      <p:pic>
        <p:nvPicPr>
          <p:cNvPr id="1028" name="Picture 4" descr="http://teacherlingo.com/resources/thumbnail/power-point-presentation-86-slide-age-of-explo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11" y="2362200"/>
            <a:ext cx="4461789" cy="334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312627"/>
      </p:ext>
    </p:extLst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Exploring </a:t>
            </a:r>
            <a:r>
              <a:rPr lang="en-US" smtClean="0"/>
              <a:t>the Americas</a:t>
            </a:r>
            <a:endParaRPr lang="en-US" dirty="0"/>
          </a:p>
        </p:txBody>
      </p:sp>
      <p:pic>
        <p:nvPicPr>
          <p:cNvPr id="8194" name="Picture 2" descr="http://www.usatoday.com/news/_photos/2006/04/03/northwest_pass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828800"/>
            <a:ext cx="3733800" cy="484632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5410200" cy="5334000"/>
          </a:xfrm>
        </p:spPr>
        <p:txBody>
          <a:bodyPr>
            <a:normAutofit fontScale="92500" lnSpcReduction="20000"/>
          </a:bodyPr>
          <a:lstStyle/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sz="2600" dirty="0" smtClean="0"/>
              <a:t>England, France, &amp; Netherlands wanted in on the $$$ from trade and colonization too</a:t>
            </a:r>
          </a:p>
          <a:p>
            <a:pPr lvl="1"/>
            <a:r>
              <a:rPr lang="en-US" dirty="0" smtClean="0"/>
              <a:t>Voyage to Asia, either around Africa or S. America long and difficult </a:t>
            </a:r>
          </a:p>
          <a:p>
            <a:pPr lvl="2"/>
            <a:r>
              <a:rPr lang="en-US" dirty="0" smtClean="0"/>
              <a:t>Want to find route going NW over Canada</a:t>
            </a:r>
          </a:p>
          <a:p>
            <a:pPr lvl="3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“NW Passage”</a:t>
            </a:r>
          </a:p>
          <a:p>
            <a:r>
              <a:rPr lang="en-US" dirty="0" smtClean="0"/>
              <a:t>1497- England sent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Cabot </a:t>
            </a:r>
            <a:r>
              <a:rPr lang="en-US" dirty="0" smtClean="0"/>
              <a:t>look</a:t>
            </a:r>
          </a:p>
          <a:p>
            <a:pPr lvl="1"/>
            <a:r>
              <a:rPr lang="en-US" dirty="0" smtClean="0"/>
              <a:t>Only made it to Newfoundland</a:t>
            </a:r>
          </a:p>
          <a:p>
            <a:pPr lvl="2"/>
            <a:r>
              <a:rPr lang="en-US" dirty="0" smtClean="0"/>
              <a:t>But trip was basis for future attempts</a:t>
            </a:r>
          </a:p>
          <a:p>
            <a:r>
              <a:rPr lang="en-US" dirty="0" smtClean="0"/>
              <a:t>1499-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Amerigo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Vespucci </a:t>
            </a:r>
            <a:r>
              <a:rPr lang="en-US" dirty="0" smtClean="0"/>
              <a:t>began mapping SA coastline</a:t>
            </a:r>
          </a:p>
          <a:p>
            <a:pPr lvl="1"/>
            <a:r>
              <a:rPr lang="en-US" dirty="0" smtClean="0"/>
              <a:t>Concluded this was new continent not Asia</a:t>
            </a:r>
          </a:p>
          <a:p>
            <a:pPr lvl="1"/>
            <a:r>
              <a:rPr lang="en-US" dirty="0" smtClean="0"/>
              <a:t>By 1500’s European map makers begin calling land America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the Americas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20084"/>
            <a:ext cx="4495800" cy="4937915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1513- Vasco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Núñez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Balboa</a:t>
            </a:r>
          </a:p>
          <a:p>
            <a:pPr lvl="1"/>
            <a:r>
              <a:rPr lang="en-US" dirty="0" smtClean="0"/>
              <a:t>Governor of Panama to Spain</a:t>
            </a:r>
          </a:p>
          <a:p>
            <a:pPr lvl="1"/>
            <a:r>
              <a:rPr lang="en-US" dirty="0" smtClean="0"/>
              <a:t>Heard stories of “great waters” beyond </a:t>
            </a:r>
            <a:r>
              <a:rPr lang="en-US" dirty="0" err="1" smtClean="0"/>
              <a:t>mts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1513- forms a party to hike through the jungles</a:t>
            </a:r>
          </a:p>
          <a:p>
            <a:pPr lvl="2"/>
            <a:r>
              <a:rPr lang="en-US" dirty="0" smtClean="0"/>
              <a:t>After weeks, sees Pacific Ocean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European to do so!!!</a:t>
            </a:r>
          </a:p>
          <a:p>
            <a:r>
              <a:rPr lang="en-US" dirty="0" smtClean="0"/>
              <a:t>1524- France hires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Giovanni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Verrazano </a:t>
            </a:r>
            <a:r>
              <a:rPr lang="en-US" dirty="0" smtClean="0"/>
              <a:t>to look</a:t>
            </a:r>
          </a:p>
          <a:p>
            <a:pPr lvl="1"/>
            <a:r>
              <a:rPr lang="en-US" dirty="0" smtClean="0"/>
              <a:t>Explored coast from N. Canada all the way to Carolinas</a:t>
            </a:r>
          </a:p>
          <a:p>
            <a:r>
              <a:rPr lang="en-US" dirty="0" smtClean="0"/>
              <a:t>1535- French hire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Jacques Cartier </a:t>
            </a:r>
          </a:p>
          <a:p>
            <a:pPr lvl="1"/>
            <a:r>
              <a:rPr lang="en-US" dirty="0" smtClean="0"/>
              <a:t>Sails up St. Lawrence hoping it would lead to Pacific</a:t>
            </a:r>
          </a:p>
          <a:p>
            <a:pPr lvl="2"/>
            <a:r>
              <a:rPr lang="en-US" dirty="0" smtClean="0"/>
              <a:t>Made it to present-day Montreal, claiming land for France</a:t>
            </a:r>
          </a:p>
          <a:p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17409" name="Picture 1" descr="C:\Users\Wuz\AppData\Local\Microsoft\Windows\Temporary Internet Files\Content.IE5\HHKRGIKN\MC900243591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362200"/>
            <a:ext cx="4366945" cy="3352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Sailing Around the World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Spanish wanted to find sea route through or around SA to Asia</a:t>
            </a:r>
          </a:p>
          <a:p>
            <a:pPr lvl="1"/>
            <a:r>
              <a:rPr lang="en-US" dirty="0" smtClean="0"/>
              <a:t>1519- hire Ferdinand Magellan, actually Portuguese though</a:t>
            </a:r>
          </a:p>
          <a:p>
            <a:pPr lvl="2"/>
            <a:r>
              <a:rPr lang="en-US" dirty="0" smtClean="0"/>
              <a:t>5 ships</a:t>
            </a:r>
          </a:p>
          <a:p>
            <a:pPr lvl="2"/>
            <a:r>
              <a:rPr lang="en-US" dirty="0" smtClean="0"/>
              <a:t>Sail across Atlantic then down east coast of SA</a:t>
            </a:r>
          </a:p>
          <a:p>
            <a:pPr lvl="1"/>
            <a:r>
              <a:rPr lang="en-US" dirty="0" smtClean="0"/>
              <a:t>November 1520 finds and sails through a narrow strait (now bares his name)</a:t>
            </a:r>
          </a:p>
          <a:p>
            <a:pPr lvl="1"/>
            <a:r>
              <a:rPr lang="en-US" dirty="0" smtClean="0"/>
              <a:t>Names the ocean on other side Pacific, meaning peaceful</a:t>
            </a:r>
          </a:p>
          <a:p>
            <a:pPr lvl="2"/>
            <a:r>
              <a:rPr lang="en-US" dirty="0" smtClean="0"/>
              <a:t>Expects trip across Pacific just a few weeks</a:t>
            </a:r>
          </a:p>
          <a:p>
            <a:pPr lvl="2"/>
            <a:r>
              <a:rPr lang="en-US" dirty="0" smtClean="0"/>
              <a:t>Lasted 4 months</a:t>
            </a:r>
          </a:p>
          <a:p>
            <a:pPr lvl="2"/>
            <a:r>
              <a:rPr lang="en-US" dirty="0" smtClean="0"/>
              <a:t>Crew ran out of food</a:t>
            </a:r>
          </a:p>
          <a:p>
            <a:pPr lvl="3"/>
            <a:r>
              <a:rPr lang="en-US" dirty="0" smtClean="0"/>
              <a:t>Ate sawdust, rats, and leather to survive</a:t>
            </a:r>
          </a:p>
          <a:p>
            <a:pPr lvl="1"/>
            <a:r>
              <a:rPr lang="en-US" dirty="0" smtClean="0"/>
              <a:t>Magellan dies in the Philippines</a:t>
            </a:r>
          </a:p>
          <a:p>
            <a:pPr lvl="2"/>
            <a:r>
              <a:rPr lang="en-US" dirty="0" smtClean="0"/>
              <a:t>Crew continued</a:t>
            </a:r>
          </a:p>
          <a:p>
            <a:pPr lvl="1"/>
            <a:r>
              <a:rPr lang="en-US" dirty="0" smtClean="0"/>
              <a:t>Trip took 3 years</a:t>
            </a:r>
          </a:p>
          <a:p>
            <a:pPr lvl="2"/>
            <a:r>
              <a:rPr lang="en-US" dirty="0" smtClean="0"/>
              <a:t>Only 1 of 5 ships</a:t>
            </a:r>
          </a:p>
          <a:p>
            <a:pPr lvl="2"/>
            <a:r>
              <a:rPr lang="en-US" dirty="0" smtClean="0"/>
              <a:t>Only 18 of 200+ crew members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to circumnavigate, or sail around the world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in Search of NW Passage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495800" cy="493791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Netherlands (Dutch) wanted to find NW Passage too</a:t>
            </a:r>
          </a:p>
          <a:p>
            <a:r>
              <a:rPr lang="en-US" dirty="0" smtClean="0"/>
              <a:t>1609- Dutch hire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Henry Hudson</a:t>
            </a:r>
          </a:p>
          <a:p>
            <a:pPr lvl="1"/>
            <a:r>
              <a:rPr lang="en-US" dirty="0" smtClean="0"/>
              <a:t>Discovers the Hudson River</a:t>
            </a:r>
          </a:p>
          <a:p>
            <a:pPr lvl="2"/>
            <a:r>
              <a:rPr lang="en-US" dirty="0" smtClean="0"/>
              <a:t>Sails up as far as Albany and turns back</a:t>
            </a:r>
          </a:p>
          <a:p>
            <a:r>
              <a:rPr lang="en-US" dirty="0" smtClean="0"/>
              <a:t>1610- hired by England and discovers Hudson Bay</a:t>
            </a:r>
          </a:p>
          <a:p>
            <a:pPr lvl="1"/>
            <a:r>
              <a:rPr lang="en-US" dirty="0" smtClean="0"/>
              <a:t>Thought it was the Pacific but when couldn’t find outlet crew rebelled</a:t>
            </a:r>
          </a:p>
          <a:p>
            <a:pPr lvl="2"/>
            <a:r>
              <a:rPr lang="en-US" dirty="0" smtClean="0"/>
              <a:t>Hudson, his son, and a few sailors were kicked off boat never to be seen again</a:t>
            </a:r>
          </a:p>
          <a:p>
            <a:endParaRPr lang="en-US" dirty="0"/>
          </a:p>
        </p:txBody>
      </p:sp>
      <p:pic>
        <p:nvPicPr>
          <p:cNvPr id="6146" name="Picture 2" descr="http://www.bbc.co.uk/earth/expeditions/images/maps/hudson_b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19600"/>
            <a:ext cx="4337430" cy="2438400"/>
          </a:xfrm>
          <a:prstGeom prst="rect">
            <a:avLst/>
          </a:prstGeom>
          <a:noFill/>
        </p:spPr>
      </p:pic>
      <p:pic>
        <p:nvPicPr>
          <p:cNvPr id="6148" name="Picture 4" descr="http://upload.wikimedia.org/wikipedia/commons/thumb/7/7d/Hudsonmap.png/300px-Hudsonma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0574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Question</a:t>
            </a:r>
            <a:br>
              <a:rPr lang="en-US" dirty="0" smtClean="0"/>
            </a:br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920085"/>
            <a:ext cx="9144000" cy="2118516"/>
          </a:xfrm>
        </p:spPr>
        <p:txBody>
          <a:bodyPr>
            <a:noAutofit/>
          </a:bodyPr>
          <a:lstStyle/>
          <a:p>
            <a:r>
              <a:rPr lang="en-US" sz="3600" dirty="0" smtClean="0"/>
              <a:t>Why were countries like England, France and the Netherlands looking for their own path to Asia (NW Passage)?</a:t>
            </a:r>
            <a:endParaRPr lang="en-US" sz="3600" dirty="0"/>
          </a:p>
        </p:txBody>
      </p:sp>
      <p:pic>
        <p:nvPicPr>
          <p:cNvPr id="2050" name="Picture 2" descr="http://www.greygooseadventures.com/nwp/index_files/image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7" y="4038601"/>
            <a:ext cx="9129793" cy="284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353103"/>
      </p:ext>
    </p:extLst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743200"/>
            <a:ext cx="8991600" cy="1447800"/>
          </a:xfrm>
        </p:spPr>
        <p:txBody>
          <a:bodyPr>
            <a:noAutofit/>
          </a:bodyPr>
          <a:lstStyle/>
          <a:p>
            <a:r>
              <a:rPr lang="en-US" sz="6000" b="0" dirty="0" smtClean="0">
                <a:latin typeface="Blackadder ITC" pitchFamily="82" charset="0"/>
              </a:rPr>
              <a:t>Exploring the Americas: </a:t>
            </a:r>
            <a:br>
              <a:rPr lang="en-US" sz="6000" b="0" dirty="0" smtClean="0">
                <a:latin typeface="Blackadder ITC" pitchFamily="82" charset="0"/>
              </a:rPr>
            </a:br>
            <a:r>
              <a:rPr lang="en-US" sz="6000" b="0" dirty="0" smtClean="0">
                <a:latin typeface="Blackadder ITC" pitchFamily="82" charset="0"/>
              </a:rPr>
              <a:t>1400 - 1625</a:t>
            </a:r>
            <a:endParaRPr lang="en-US" sz="6000" b="0" dirty="0">
              <a:latin typeface="Blackadder ITC" pitchFamily="82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800600"/>
            <a:ext cx="7854696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lackadder ITC" pitchFamily="82" charset="0"/>
              </a:rPr>
              <a:t>2-4 Early Exploration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Viking Voyages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100’s of years B4 Columbus</a:t>
            </a:r>
          </a:p>
          <a:p>
            <a:pPr lvl="1"/>
            <a:r>
              <a:rPr lang="en-US" dirty="0" smtClean="0"/>
              <a:t>Scandinavians called Vikings sailed west reaching NA</a:t>
            </a:r>
          </a:p>
          <a:p>
            <a:r>
              <a:rPr lang="en-US" dirty="0" smtClean="0"/>
              <a:t>800’s and 900’s CE visited Iceland and Greenland</a:t>
            </a:r>
          </a:p>
          <a:p>
            <a:pPr lvl="1"/>
            <a:r>
              <a:rPr lang="en-US" dirty="0" smtClean="0"/>
              <a:t>Established settlements</a:t>
            </a:r>
          </a:p>
          <a:p>
            <a:r>
              <a:rPr lang="en-US" dirty="0" smtClean="0"/>
              <a:t>1000 CE- Leif Eriksson (son of Eric the Red) attempted to create settlement in “Vinland”</a:t>
            </a:r>
          </a:p>
          <a:p>
            <a:pPr lvl="1"/>
            <a:r>
              <a:rPr lang="en-US" dirty="0" smtClean="0"/>
              <a:t>Now Newfoundland</a:t>
            </a:r>
            <a:endParaRPr lang="en-US" dirty="0"/>
          </a:p>
        </p:txBody>
      </p:sp>
      <p:pic>
        <p:nvPicPr>
          <p:cNvPr id="1026" name="Picture 2" descr="C:\Users\Wuz\AppData\Local\Microsoft\Windows\Temporary Internet Files\Content.IE5\IW047KUG\MC900296363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1" y="914400"/>
            <a:ext cx="4190999" cy="4287982"/>
          </a:xfrm>
          <a:prstGeom prst="rect">
            <a:avLst/>
          </a:prstGeom>
          <a:noFill/>
        </p:spPr>
      </p:pic>
      <p:pic>
        <p:nvPicPr>
          <p:cNvPr id="1027" name="Picture 3" descr="C:\Users\Wuz\AppData\Local\Microsoft\Windows\Temporary Internet Files\Content.IE5\IW047KUG\MC90024294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295400"/>
            <a:ext cx="1809061" cy="1539240"/>
          </a:xfrm>
          <a:prstGeom prst="rect">
            <a:avLst/>
          </a:prstGeom>
          <a:noFill/>
        </p:spPr>
      </p:pic>
      <p:pic>
        <p:nvPicPr>
          <p:cNvPr id="1028" name="Picture 4" descr="C:\Users\Wuz\AppData\Local\Microsoft\Windows\Temporary Internet Files\Content.IE5\8CY6B0WR\MC90008873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4724400"/>
            <a:ext cx="1754734" cy="1807769"/>
          </a:xfrm>
          <a:prstGeom prst="rect">
            <a:avLst/>
          </a:prstGeom>
          <a:noFill/>
        </p:spPr>
      </p:pic>
      <p:pic>
        <p:nvPicPr>
          <p:cNvPr id="1029" name="Picture 5" descr="C:\Users\Wuz\AppData\Local\Microsoft\Windows\Temporary Internet Files\Content.IE5\6BPLG7W8\MC90035591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4419600"/>
            <a:ext cx="1656893" cy="18452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Slowly but Surely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6482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Neither had been done B4; no one even seen open ocean or coastline of Africa</a:t>
            </a:r>
          </a:p>
          <a:p>
            <a:r>
              <a:rPr lang="en-US" dirty="0" smtClean="0"/>
              <a:t>Portugal leads the charge</a:t>
            </a:r>
          </a:p>
          <a:p>
            <a:pPr lvl="1"/>
            <a:r>
              <a:rPr lang="en-US" dirty="0" smtClean="0"/>
              <a:t>Prince Henry the Navigator</a:t>
            </a:r>
          </a:p>
          <a:p>
            <a:pPr lvl="2"/>
            <a:r>
              <a:rPr lang="en-US" dirty="0" smtClean="0"/>
              <a:t>Sets up school for navigators and sailors</a:t>
            </a:r>
          </a:p>
          <a:p>
            <a:pPr lvl="2"/>
            <a:r>
              <a:rPr lang="en-US" dirty="0" smtClean="0"/>
              <a:t>Info they share greatly helps his ship captains</a:t>
            </a:r>
          </a:p>
          <a:p>
            <a:pPr lvl="1"/>
            <a:r>
              <a:rPr lang="en-US" dirty="0" smtClean="0"/>
              <a:t>Armed w/ info and $$$ from Henry set out to explore Africa and possible water route to Asia</a:t>
            </a:r>
          </a:p>
          <a:p>
            <a:pPr lvl="2"/>
            <a:r>
              <a:rPr lang="en-US" dirty="0" smtClean="0"/>
              <a:t>1445-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Dinis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Dias </a:t>
            </a:r>
            <a:r>
              <a:rPr lang="en-US" dirty="0" smtClean="0"/>
              <a:t>reaches “Western Bulge”</a:t>
            </a:r>
          </a:p>
          <a:p>
            <a:pPr lvl="2"/>
            <a:r>
              <a:rPr lang="en-US" dirty="0" smtClean="0"/>
              <a:t>1470’s- cross Equator</a:t>
            </a:r>
          </a:p>
          <a:p>
            <a:pPr lvl="2"/>
            <a:r>
              <a:rPr lang="en-US" dirty="0" smtClean="0"/>
              <a:t>1488-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Bartolommeo Dias </a:t>
            </a:r>
            <a:r>
              <a:rPr lang="en-US" dirty="0" smtClean="0"/>
              <a:t>sails around southern tip… turns around b/c crew scared</a:t>
            </a:r>
          </a:p>
          <a:p>
            <a:pPr lvl="2"/>
            <a:r>
              <a:rPr lang="en-US" dirty="0" smtClean="0"/>
              <a:t>1498-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Vasco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Gama </a:t>
            </a:r>
            <a:r>
              <a:rPr lang="en-US" dirty="0" smtClean="0"/>
              <a:t>sails around tip all the way to India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Wuz\AppData\Local\Microsoft\Windows\Temporary Internet Files\Content.IE5\HHKRGIKN\MC900444598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600200"/>
            <a:ext cx="3733800" cy="48351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Ideas of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 1400’s- few believe world is flat</a:t>
            </a:r>
          </a:p>
          <a:p>
            <a:r>
              <a:rPr lang="en-US" dirty="0" smtClean="0"/>
              <a:t>But…</a:t>
            </a:r>
          </a:p>
          <a:p>
            <a:pPr lvl="1"/>
            <a:r>
              <a:rPr lang="en-US" dirty="0" smtClean="0"/>
              <a:t>Did not know there was land b/t Europe and East Asia </a:t>
            </a:r>
          </a:p>
          <a:p>
            <a:r>
              <a:rPr lang="en-US" dirty="0" smtClean="0"/>
              <a:t>Most estimate over 10,000 miles to sail from Europe to East Asia</a:t>
            </a:r>
          </a:p>
          <a:p>
            <a:pPr lvl="1"/>
            <a:r>
              <a:rPr lang="en-US" dirty="0" smtClean="0"/>
              <a:t>No ship could carry enough food and water to make such long journey</a:t>
            </a:r>
            <a:endParaRPr lang="en-US" dirty="0"/>
          </a:p>
        </p:txBody>
      </p:sp>
      <p:pic>
        <p:nvPicPr>
          <p:cNvPr id="4099" name="Picture 3" descr="C:\Users\Wuz\AppData\Local\Microsoft\Windows\Temporary Internet Files\Content.IE5\IW047KUG\MC900056204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6000"/>
            <a:ext cx="4135148" cy="307063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Cristoforo</a:t>
            </a:r>
            <a:r>
              <a:rPr lang="en-US" dirty="0" smtClean="0"/>
              <a:t> Colombo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267200" cy="4937915"/>
          </a:xfrm>
        </p:spPr>
        <p:txBody>
          <a:bodyPr>
            <a:normAutofit/>
          </a:bodyPr>
          <a:lstStyle/>
          <a:p>
            <a:r>
              <a:rPr lang="en-US" dirty="0" smtClean="0"/>
              <a:t>Disagreed w/ distance estimates; thought less than half that</a:t>
            </a:r>
          </a:p>
          <a:p>
            <a:r>
              <a:rPr lang="en-US" dirty="0" smtClean="0"/>
              <a:t>Italian guy but…</a:t>
            </a:r>
          </a:p>
          <a:p>
            <a:pPr lvl="1"/>
            <a:r>
              <a:rPr lang="en-US" dirty="0" smtClean="0"/>
              <a:t>Was turned down by Italy</a:t>
            </a:r>
          </a:p>
          <a:p>
            <a:pPr lvl="1"/>
            <a:r>
              <a:rPr lang="en-US" dirty="0" smtClean="0"/>
              <a:t>Approached several other countries to find backers for trip ($$$)</a:t>
            </a:r>
          </a:p>
          <a:p>
            <a:pPr lvl="2"/>
            <a:r>
              <a:rPr lang="en-US" dirty="0" smtClean="0"/>
              <a:t>All turned him down until…</a:t>
            </a:r>
          </a:p>
          <a:p>
            <a:pPr lvl="3"/>
            <a:r>
              <a:rPr lang="en-US" dirty="0" smtClean="0"/>
              <a:t>King Ferdinand and Queen Isabella of Spain</a:t>
            </a:r>
            <a:endParaRPr lang="en-US" dirty="0"/>
          </a:p>
        </p:txBody>
      </p:sp>
      <p:pic>
        <p:nvPicPr>
          <p:cNvPr id="5122" name="Picture 2" descr="C:\Users\Wuz\AppData\Local\Microsoft\Windows\Temporary Internet Files\Content.IE5\8CY6B0WR\MC900150050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514600"/>
            <a:ext cx="4287879" cy="32337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Sea…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Friday, August 3, 1492</a:t>
            </a:r>
          </a:p>
          <a:p>
            <a:pPr lvl="1"/>
            <a:r>
              <a:rPr lang="en-US" dirty="0" smtClean="0"/>
              <a:t>Niña, Pinta, and Santa Maria set sail</a:t>
            </a:r>
          </a:p>
          <a:p>
            <a:pPr lvl="2"/>
            <a:r>
              <a:rPr lang="en-US" dirty="0" smtClean="0"/>
              <a:t>After not seeing land for 3 weeks…</a:t>
            </a:r>
          </a:p>
          <a:p>
            <a:pPr lvl="2"/>
            <a:r>
              <a:rPr lang="en-US" dirty="0" smtClean="0"/>
              <a:t>Crew gets scared and begs to turn back</a:t>
            </a:r>
          </a:p>
          <a:p>
            <a:pPr lvl="3"/>
            <a:r>
              <a:rPr lang="en-US" dirty="0" smtClean="0"/>
              <a:t>Continue on for 2 months and 8 days B4 signs begin to appear</a:t>
            </a:r>
          </a:p>
          <a:p>
            <a:r>
              <a:rPr lang="en-US" dirty="0" smtClean="0"/>
              <a:t>12 October 1492</a:t>
            </a:r>
          </a:p>
          <a:p>
            <a:pPr lvl="1"/>
            <a:r>
              <a:rPr lang="en-US" dirty="0" smtClean="0"/>
              <a:t>By moonlight around 2 am the </a:t>
            </a:r>
            <a:r>
              <a:rPr lang="en-US" dirty="0" err="1" smtClean="0"/>
              <a:t>Pinta’s</a:t>
            </a:r>
            <a:r>
              <a:rPr lang="en-US" dirty="0" smtClean="0"/>
              <a:t> spotter cries, “Tierra, Tierra!” (Land, Land!)</a:t>
            </a:r>
          </a:p>
        </p:txBody>
      </p:sp>
      <p:pic>
        <p:nvPicPr>
          <p:cNvPr id="6146" name="Picture 2" descr="C:\Users\Wuz\AppData\Local\Microsoft\Windows\Temporary Internet Files\Content.IE5\8CY6B0WR\MC90011077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438400"/>
            <a:ext cx="3566318" cy="35663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Territories Divided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Portugal claimed all land west of Africa was theirs’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</a:t>
            </a:r>
            <a:r>
              <a:rPr lang="en-US" dirty="0" smtClean="0"/>
              <a:t> Problems NOW</a:t>
            </a:r>
          </a:p>
          <a:p>
            <a:pPr lvl="1"/>
            <a:r>
              <a:rPr lang="en-US" dirty="0" smtClean="0"/>
              <a:t>Pope Alexander VI divides ocean at 400 miles west of </a:t>
            </a:r>
            <a:r>
              <a:rPr lang="en-US" dirty="0" err="1" smtClean="0"/>
              <a:t>Azore</a:t>
            </a:r>
            <a:r>
              <a:rPr lang="en-US" dirty="0" smtClean="0"/>
              <a:t> Islands</a:t>
            </a:r>
          </a:p>
          <a:p>
            <a:pPr lvl="2"/>
            <a:r>
              <a:rPr lang="en-US" dirty="0" smtClean="0"/>
              <a:t>West of line… Spain</a:t>
            </a:r>
          </a:p>
          <a:p>
            <a:pPr lvl="2"/>
            <a:r>
              <a:rPr lang="en-US" dirty="0" smtClean="0"/>
              <a:t>East of line… Portugal</a:t>
            </a:r>
          </a:p>
          <a:p>
            <a:pPr lvl="1"/>
            <a:r>
              <a:rPr lang="en-US" dirty="0" smtClean="0"/>
              <a:t>Lined named…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Papal</a:t>
            </a:r>
            <a:r>
              <a:rPr lang="en-US" dirty="0" smtClean="0"/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of Demarcation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2" name="Picture 4" descr="C:\Users\Wuz\AppData\Local\Microsoft\Windows\Temporary Internet Files\Content.IE5\HHKRGIKN\MC900056209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09800"/>
            <a:ext cx="3352800" cy="42091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Treaty of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Tordesillas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4038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1494- </a:t>
            </a:r>
          </a:p>
          <a:p>
            <a:pPr marL="548640" lvl="3" indent="-274320">
              <a:buSzPct val="95000"/>
            </a:pPr>
            <a:r>
              <a:rPr lang="en-US" dirty="0" smtClean="0"/>
              <a:t>line moved in agreement to new “Treaty” 700 miles further west when realized how much more land there was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Treaty of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Tordesillas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divided Americas between Spain and Portugal</a:t>
            </a:r>
          </a:p>
          <a:p>
            <a:pPr lvl="1"/>
            <a:r>
              <a:rPr lang="en-US" dirty="0" smtClean="0"/>
              <a:t>Didn’t allow for claims by other countries</a:t>
            </a:r>
          </a:p>
          <a:p>
            <a:pPr lvl="2"/>
            <a:r>
              <a:rPr lang="en-US" dirty="0" smtClean="0"/>
              <a:t>England, France, &amp; Netherlands ignored treaty</a:t>
            </a:r>
          </a:p>
          <a:p>
            <a:endParaRPr lang="en-US" dirty="0" smtClean="0"/>
          </a:p>
          <a:p>
            <a:pPr marL="548640" lvl="2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13316" name="Picture 4" descr="http://go.hrw.com/venus_images/0320MC1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001" y="2133600"/>
            <a:ext cx="5079999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</TotalTime>
  <Words>823</Words>
  <Application>Microsoft Office PowerPoint</Application>
  <PresentationFormat>On-screen Show (4:3)</PresentationFormat>
  <Paragraphs>120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Blackadder ITC</vt:lpstr>
      <vt:lpstr>Calibri</vt:lpstr>
      <vt:lpstr>Constantia</vt:lpstr>
      <vt:lpstr>Wingdings 2</vt:lpstr>
      <vt:lpstr>Flow</vt:lpstr>
      <vt:lpstr>Warm-Up</vt:lpstr>
      <vt:lpstr>Exploring the Americas:  1400 - 1625</vt:lpstr>
      <vt:lpstr>Viking Voyages</vt:lpstr>
      <vt:lpstr>Slowly but Surely</vt:lpstr>
      <vt:lpstr>Early Ideas of Exploration</vt:lpstr>
      <vt:lpstr>Cristoforo Colombo</vt:lpstr>
      <vt:lpstr>At Sea…</vt:lpstr>
      <vt:lpstr>Territories Divided</vt:lpstr>
      <vt:lpstr>Treaty of Tordesillas</vt:lpstr>
      <vt:lpstr>Exploring the Americas</vt:lpstr>
      <vt:lpstr>Exploring the Americas</vt:lpstr>
      <vt:lpstr>Sailing Around the World</vt:lpstr>
      <vt:lpstr>Still in Search of NW Passage</vt:lpstr>
      <vt:lpstr>Essential Question Exit Ticket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Americas:  1400 - 1625</dc:title>
  <dc:creator>Wuz</dc:creator>
  <cp:lastModifiedBy>Wazaney, Kristopher J.</cp:lastModifiedBy>
  <cp:revision>14</cp:revision>
  <dcterms:created xsi:type="dcterms:W3CDTF">2012-09-17T23:36:44Z</dcterms:created>
  <dcterms:modified xsi:type="dcterms:W3CDTF">2015-09-12T14:28:58Z</dcterms:modified>
</cp:coreProperties>
</file>