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ECF5A-63A8-46D1-9F31-79370E09C628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0764E-C533-41BC-875D-4118020D3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6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3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6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45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56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Zoller’s</a:t>
            </a:r>
            <a:r>
              <a:rPr lang="en-US" dirty="0" smtClean="0"/>
              <a:t> Podcast: 13</a:t>
            </a:r>
            <a:r>
              <a:rPr lang="en-US" baseline="0" dirty="0" smtClean="0"/>
              <a:t> Colonies- The </a:t>
            </a:r>
            <a:r>
              <a:rPr lang="en-US" baseline="0" smtClean="0"/>
              <a:t>Middle Colonies (11:22)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0764E-C533-41BC-875D-4118020D37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73D46D-0932-4B01-B592-7D10C4E7007C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C10CFE-9084-41A8-B456-5B092F0B83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w9pw8rIDlU&amp;feature=c4-overview-vl&amp;list=PL9bDHRx3YbkV_rZLEF-eg8I6v080oCnS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191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Label the four (4) New England Colonies, and their date of settlement on the 13 Colonies Map.</a:t>
            </a:r>
          </a:p>
          <a:p>
            <a:r>
              <a:rPr lang="en-US" dirty="0" smtClean="0"/>
              <a:t>Color all four (4) NE Colonies RED.</a:t>
            </a:r>
          </a:p>
          <a:p>
            <a:r>
              <a:rPr lang="en-US" dirty="0" smtClean="0"/>
              <a:t>Fill-in the reverse-side table with date, town, reason, and founder.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447800"/>
            <a:ext cx="4114800" cy="48768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477000" y="260350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Warm-Up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57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3-3 The </a:t>
            </a:r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Colonial America: 1587-1770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England Seizes the Dutch Colonies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Bkgd.</a:t>
            </a:r>
          </a:p>
          <a:p>
            <a:pPr lvl="1"/>
            <a:r>
              <a:rPr lang="en-US" dirty="0" smtClean="0"/>
              <a:t>1497- John Cabot claims all land b/t Newfoundland and Florida for England</a:t>
            </a:r>
          </a:p>
          <a:p>
            <a:pPr lvl="2"/>
            <a:r>
              <a:rPr lang="en-US" dirty="0" smtClean="0"/>
              <a:t>Considered Dutch colony of New Netherland to be intruders on English soil</a:t>
            </a:r>
          </a:p>
          <a:p>
            <a:pPr lvl="2"/>
            <a:r>
              <a:rPr lang="en-US" dirty="0" smtClean="0"/>
              <a:t>Mad about Dutch reselling Virginia tobacco</a:t>
            </a:r>
          </a:p>
          <a:p>
            <a:pPr lvl="3"/>
            <a:r>
              <a:rPr lang="en-US" dirty="0" smtClean="0"/>
              <a:t>Tobacco trade was England’s!!!</a:t>
            </a:r>
          </a:p>
          <a:p>
            <a:pPr lvl="1"/>
            <a:r>
              <a:rPr lang="en-US" dirty="0" smtClean="0"/>
              <a:t>1664- King Charles II gave brother  James (Duke of York) a grant w/ New Netherland in it!</a:t>
            </a:r>
          </a:p>
          <a:p>
            <a:pPr lvl="2"/>
            <a:r>
              <a:rPr lang="en-US" dirty="0" smtClean="0"/>
              <a:t>Sent warships to make sure wouldn’t be a problem</a:t>
            </a:r>
          </a:p>
          <a:p>
            <a:pPr lvl="1"/>
            <a:r>
              <a:rPr lang="en-US" dirty="0" smtClean="0"/>
              <a:t>New Netherland’s Governor Peter Stuyvesant</a:t>
            </a:r>
          </a:p>
          <a:p>
            <a:pPr lvl="2"/>
            <a:r>
              <a:rPr lang="en-US" dirty="0" smtClean="0"/>
              <a:t>Colorful, peg-legged, military hero</a:t>
            </a:r>
          </a:p>
          <a:p>
            <a:pPr lvl="2"/>
            <a:r>
              <a:rPr lang="en-US" dirty="0" smtClean="0"/>
              <a:t>Ruled for 17 years</a:t>
            </a:r>
          </a:p>
          <a:p>
            <a:pPr lvl="2"/>
            <a:r>
              <a:rPr lang="en-US" dirty="0" smtClean="0"/>
              <a:t>Land diverse, people too</a:t>
            </a:r>
          </a:p>
          <a:p>
            <a:pPr lvl="2"/>
            <a:r>
              <a:rPr lang="en-US" dirty="0" smtClean="0"/>
              <a:t>Many languages</a:t>
            </a:r>
          </a:p>
          <a:p>
            <a:pPr lvl="2"/>
            <a:r>
              <a:rPr lang="en-US" dirty="0" smtClean="0"/>
              <a:t>To fix colony’s $ problems, he raises taxes</a:t>
            </a:r>
          </a:p>
          <a:p>
            <a:endParaRPr lang="en-US" dirty="0"/>
          </a:p>
        </p:txBody>
      </p:sp>
      <p:pic>
        <p:nvPicPr>
          <p:cNvPr id="14338" name="Picture 2" descr="http://www.fasnyfiremuseum.com/Assets/fire%20in%20the%20valley%20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400978"/>
            <a:ext cx="4076700" cy="530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York / New Jersey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41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1664- Warships arrive in New Amsterdam </a:t>
            </a:r>
          </a:p>
          <a:p>
            <a:pPr lvl="1"/>
            <a:r>
              <a:rPr lang="en-US" dirty="0" smtClean="0"/>
              <a:t>People surrender immediately</a:t>
            </a:r>
          </a:p>
          <a:p>
            <a:pPr lvl="1"/>
            <a:r>
              <a:rPr lang="en-US" dirty="0" smtClean="0"/>
              <a:t>Rename it after James, the Duke of York</a:t>
            </a:r>
          </a:p>
          <a:p>
            <a:r>
              <a:rPr lang="en-US" dirty="0" smtClean="0"/>
              <a:t>James gave big land grants to loyal friends</a:t>
            </a:r>
          </a:p>
          <a:p>
            <a:pPr lvl="1"/>
            <a:r>
              <a:rPr lang="en-US" dirty="0" smtClean="0"/>
              <a:t>Area b/t Hudson and Delaware Rivers to Sir George Carteret and Lord Berkeley of Stratton</a:t>
            </a:r>
          </a:p>
          <a:p>
            <a:r>
              <a:rPr lang="en-US" dirty="0" smtClean="0"/>
              <a:t>New Jersey</a:t>
            </a:r>
          </a:p>
          <a:p>
            <a:pPr lvl="1"/>
            <a:r>
              <a:rPr lang="en-US" dirty="0" smtClean="0"/>
              <a:t>Attracts settlers quickly</a:t>
            </a:r>
          </a:p>
          <a:p>
            <a:pPr lvl="1"/>
            <a:r>
              <a:rPr lang="en-US" dirty="0" smtClean="0"/>
              <a:t>Land on easy terms</a:t>
            </a:r>
          </a:p>
          <a:p>
            <a:pPr lvl="2"/>
            <a:r>
              <a:rPr lang="en-US" dirty="0" smtClean="0"/>
              <a:t>Religious freedom</a:t>
            </a:r>
          </a:p>
          <a:p>
            <a:pPr lvl="2"/>
            <a:r>
              <a:rPr lang="en-US" dirty="0" smtClean="0"/>
              <a:t>Voting right for legislature</a:t>
            </a:r>
          </a:p>
          <a:p>
            <a:pPr lvl="2"/>
            <a:r>
              <a:rPr lang="en-US" dirty="0" smtClean="0"/>
              <a:t>1670- Quakers buy western part of colony</a:t>
            </a:r>
            <a:endParaRPr lang="en-US" dirty="0"/>
          </a:p>
        </p:txBody>
      </p:sp>
      <p:pic>
        <p:nvPicPr>
          <p:cNvPr id="18435" name="Picture 3" descr="C:\Users\Wuz\AppData\Local\Microsoft\Windows\Temporary Internet Files\Content.IE5\IW047KUG\MC9004367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4189386" cy="2286000"/>
          </a:xfrm>
          <a:prstGeom prst="rect">
            <a:avLst/>
          </a:prstGeom>
          <a:noFill/>
        </p:spPr>
      </p:pic>
      <p:pic>
        <p:nvPicPr>
          <p:cNvPr id="18436" name="Picture 4" descr="C:\Users\Wuz\AppData\Local\Microsoft\Windows\Temporary Internet Files\Content.IE5\8CY6B0WR\MC9004367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4194229" cy="2286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2590800" y="2690247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Founded By… 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90800" y="5257800"/>
            <a:ext cx="2667000" cy="1447800"/>
            <a:chOff x="6324600" y="381000"/>
            <a:chExt cx="2667000" cy="1447800"/>
          </a:xfrm>
        </p:grpSpPr>
        <p:sp>
          <p:nvSpPr>
            <p:cNvPr id="10" name="Explosion 2 9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Founded By… 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Quakers Found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41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1681- Charles II gives large land grant to William Penn (Jr.)</a:t>
            </a:r>
          </a:p>
          <a:p>
            <a:pPr lvl="1"/>
            <a:r>
              <a:rPr lang="en-US" dirty="0" smtClean="0"/>
              <a:t>Owes father, Admiral William Penn, $81,000</a:t>
            </a:r>
          </a:p>
          <a:p>
            <a:pPr lvl="1"/>
            <a:r>
              <a:rPr lang="en-US" dirty="0" smtClean="0"/>
              <a:t>Wealthy, high social status </a:t>
            </a:r>
          </a:p>
          <a:p>
            <a:pPr lvl="2"/>
            <a:r>
              <a:rPr lang="en-US" dirty="0" smtClean="0"/>
              <a:t>But… he’s a Quaker!</a:t>
            </a:r>
          </a:p>
          <a:p>
            <a:r>
              <a:rPr lang="en-US" dirty="0" smtClean="0"/>
              <a:t>Quakers stressed…</a:t>
            </a:r>
          </a:p>
          <a:p>
            <a:pPr lvl="1"/>
            <a:r>
              <a:rPr lang="en-US" dirty="0" smtClean="0"/>
              <a:t>Religious tolerance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Kindness to others</a:t>
            </a:r>
          </a:p>
          <a:p>
            <a:pPr lvl="1"/>
            <a:r>
              <a:rPr lang="en-US" dirty="0" smtClean="0"/>
              <a:t>Opposed any use of force</a:t>
            </a:r>
          </a:p>
          <a:p>
            <a:pPr lvl="1"/>
            <a:r>
              <a:rPr lang="en-US" dirty="0" smtClean="0"/>
              <a:t>Wanted religious, social, and political freedom</a:t>
            </a:r>
          </a:p>
          <a:p>
            <a:r>
              <a:rPr lang="en-US" dirty="0" smtClean="0"/>
              <a:t>All this makes English believe Quakers radicals!</a:t>
            </a:r>
          </a:p>
          <a:p>
            <a:pPr lvl="1"/>
            <a:r>
              <a:rPr lang="en-US" dirty="0" smtClean="0"/>
              <a:t>Plus… Not Anglican!</a:t>
            </a:r>
          </a:p>
          <a:p>
            <a:r>
              <a:rPr lang="en-US" dirty="0" smtClean="0"/>
              <a:t>Quakers often imprisoned, tortured, or hung </a:t>
            </a:r>
            <a:endParaRPr lang="en-US" dirty="0"/>
          </a:p>
        </p:txBody>
      </p:sp>
      <p:pic>
        <p:nvPicPr>
          <p:cNvPr id="20482" name="Picture 2" descr="http://www.mediabistro.com/agencyspy/files/original/quake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133600"/>
            <a:ext cx="4038600" cy="4146297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7391400" y="685800"/>
            <a:ext cx="1600200" cy="3124200"/>
          </a:xfrm>
          <a:prstGeom prst="cloudCallout">
            <a:avLst>
              <a:gd name="adj1" fmla="val -75000"/>
              <a:gd name="adj2" fmla="val 17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96200" y="1219200"/>
            <a:ext cx="121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Holy Cow! I’m William Penn the Quaker Oats Guy!?!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19400" y="2590800"/>
            <a:ext cx="2667000" cy="1447800"/>
            <a:chOff x="6324600" y="381000"/>
            <a:chExt cx="2667000" cy="1447800"/>
          </a:xfrm>
        </p:grpSpPr>
        <p:sp>
          <p:nvSpPr>
            <p:cNvPr id="9" name="Explosion 2 8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Quaker?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Name?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41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Penn (Jr.) granted colony b/c Charles II owes his father $81,000</a:t>
            </a:r>
          </a:p>
          <a:p>
            <a:pPr lvl="1"/>
            <a:r>
              <a:rPr lang="en-US" dirty="0" smtClean="0"/>
              <a:t>Admiral William Penn</a:t>
            </a:r>
          </a:p>
          <a:p>
            <a:pPr lvl="1"/>
            <a:r>
              <a:rPr lang="en-US" dirty="0" smtClean="0"/>
              <a:t>Dies in 1670</a:t>
            </a:r>
          </a:p>
          <a:p>
            <a:pPr lvl="1"/>
            <a:r>
              <a:rPr lang="en-US" dirty="0" smtClean="0"/>
              <a:t>Debt cancelled with land grant</a:t>
            </a:r>
          </a:p>
          <a:p>
            <a:pPr lvl="2"/>
            <a:r>
              <a:rPr lang="en-US" dirty="0" smtClean="0"/>
              <a:t>Wants to name it Penn’s Land (for Dad)</a:t>
            </a:r>
          </a:p>
          <a:p>
            <a:pPr lvl="3"/>
            <a:r>
              <a:rPr lang="en-US" dirty="0" smtClean="0"/>
              <a:t>King’s Council says NO! b/c Quaker</a:t>
            </a:r>
          </a:p>
          <a:p>
            <a:pPr lvl="2"/>
            <a:r>
              <a:rPr lang="en-US" dirty="0" smtClean="0"/>
              <a:t>Names it Sylvania (woods)</a:t>
            </a:r>
          </a:p>
          <a:p>
            <a:pPr lvl="2"/>
            <a:r>
              <a:rPr lang="en-US" dirty="0" smtClean="0"/>
              <a:t>King Charles II renames Pennsylvania</a:t>
            </a:r>
          </a:p>
          <a:p>
            <a:pPr lvl="3"/>
            <a:r>
              <a:rPr lang="en-US" dirty="0" smtClean="0"/>
              <a:t>Meaning “Penn’s Woods” in honor of his friend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C:\Users\Wuz\AppData\Local\Microsoft\Windows\Temporary Internet Files\Content.IE5\8CY6B0WR\MC9004367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3999"/>
            <a:ext cx="4114800" cy="2245301"/>
          </a:xfrm>
          <a:prstGeom prst="rect">
            <a:avLst/>
          </a:prstGeom>
          <a:noFill/>
        </p:spPr>
      </p:pic>
      <p:pic>
        <p:nvPicPr>
          <p:cNvPr id="22532" name="Picture 4" descr="C:\Users\Wuz\AppData\Local\Microsoft\Windows\Temporary Internet Files\Content.IE5\8CY6B0WR\MC9001011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4038600" cy="2409332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2667000" y="3429448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Founded By… 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Pennsylvania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191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Penn pays natives for land &amp; treats as equals</a:t>
            </a:r>
          </a:p>
          <a:p>
            <a:pPr lvl="1"/>
            <a:r>
              <a:rPr lang="en-US" dirty="0" smtClean="0"/>
              <a:t>Sets up capital as Philadelphia personally</a:t>
            </a:r>
          </a:p>
          <a:p>
            <a:pPr lvl="2"/>
            <a:r>
              <a:rPr lang="en-US" dirty="0" smtClean="0"/>
              <a:t>Meaning “Brotherly Love”</a:t>
            </a:r>
          </a:p>
          <a:p>
            <a:r>
              <a:rPr lang="en-US" dirty="0" smtClean="0"/>
              <a:t>Attracts settlers w/ stories of great soil and climate</a:t>
            </a:r>
          </a:p>
          <a:p>
            <a:pPr lvl="1"/>
            <a:r>
              <a:rPr lang="en-US" dirty="0" smtClean="0"/>
              <a:t>Promises</a:t>
            </a:r>
          </a:p>
          <a:p>
            <a:pPr lvl="2"/>
            <a:r>
              <a:rPr lang="en-US" dirty="0" smtClean="0"/>
              <a:t>Religious freedom</a:t>
            </a:r>
          </a:p>
          <a:p>
            <a:pPr lvl="2"/>
            <a:r>
              <a:rPr lang="en-US" dirty="0" smtClean="0"/>
              <a:t>A voice in </a:t>
            </a:r>
            <a:r>
              <a:rPr lang="en-US" dirty="0" err="1" smtClean="0"/>
              <a:t>gov’t</a:t>
            </a:r>
            <a:endParaRPr lang="en-US" dirty="0" smtClean="0"/>
          </a:p>
          <a:p>
            <a:r>
              <a:rPr lang="en-US" dirty="0" smtClean="0"/>
              <a:t>Prospers from beginning</a:t>
            </a:r>
          </a:p>
          <a:p>
            <a:pPr lvl="1"/>
            <a:r>
              <a:rPr lang="en-US" dirty="0" smtClean="0"/>
              <a:t>Produces large crops of wheat and other food crops</a:t>
            </a:r>
          </a:p>
          <a:p>
            <a:r>
              <a:rPr lang="en-US" dirty="0" smtClean="0"/>
              <a:t>1682- gets more land and expands west to Delaware Bay</a:t>
            </a:r>
          </a:p>
          <a:p>
            <a:pPr lvl="1"/>
            <a:r>
              <a:rPr lang="en-US" dirty="0" smtClean="0"/>
              <a:t>Defeat  of Dutch by Duke of York</a:t>
            </a:r>
          </a:p>
          <a:p>
            <a:pPr lvl="1"/>
            <a:r>
              <a:rPr lang="en-US" dirty="0" smtClean="0"/>
              <a:t>Penn’s Quaker beliefs not good according to Dutch settlers already in the area</a:t>
            </a:r>
          </a:p>
          <a:p>
            <a:pPr lvl="2"/>
            <a:r>
              <a:rPr lang="en-US" dirty="0" smtClean="0"/>
              <a:t>Begin petitioning for autonomy</a:t>
            </a:r>
          </a:p>
          <a:p>
            <a:pPr lvl="2"/>
            <a:r>
              <a:rPr lang="en-US" dirty="0" smtClean="0"/>
              <a:t>Granted in 1704</a:t>
            </a:r>
          </a:p>
          <a:p>
            <a:pPr lvl="2"/>
            <a:r>
              <a:rPr lang="en-US" dirty="0" smtClean="0"/>
              <a:t>Delaware Colony</a:t>
            </a:r>
          </a:p>
          <a:p>
            <a:endParaRPr lang="en-US" dirty="0"/>
          </a:p>
        </p:txBody>
      </p:sp>
      <p:pic>
        <p:nvPicPr>
          <p:cNvPr id="23554" name="Picture 2" descr="C:\Users\Wuz\AppData\Local\Microsoft\Windows\Temporary Internet Files\Content.IE5\6BPLG7W8\MC900149338[1]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447800"/>
            <a:ext cx="3276600" cy="4911076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3886200" y="3733800"/>
            <a:ext cx="2667000" cy="1447800"/>
            <a:chOff x="6324600" y="381000"/>
            <a:chExt cx="2667000" cy="1447800"/>
          </a:xfrm>
        </p:grpSpPr>
        <p:sp>
          <p:nvSpPr>
            <p:cNvPr id="6" name="Explosion 2 5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Founded By… 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Essential Question-</a:t>
            </a:r>
            <a:br>
              <a:rPr lang="en-US" dirty="0" smtClean="0"/>
            </a:br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191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Label the four (4) </a:t>
            </a:r>
            <a:r>
              <a:rPr lang="en-US" dirty="0" smtClean="0"/>
              <a:t>Middle </a:t>
            </a:r>
            <a:r>
              <a:rPr lang="en-US" dirty="0" smtClean="0"/>
              <a:t>Colonies, and their date of settlement on the 13 Colonies Map.</a:t>
            </a:r>
          </a:p>
          <a:p>
            <a:r>
              <a:rPr lang="en-US" dirty="0" smtClean="0"/>
              <a:t>Color all four (4) </a:t>
            </a:r>
            <a:r>
              <a:rPr lang="en-US" dirty="0" smtClean="0"/>
              <a:t>Middle</a:t>
            </a:r>
            <a:r>
              <a:rPr lang="en-US" dirty="0" smtClean="0"/>
              <a:t> </a:t>
            </a:r>
            <a:r>
              <a:rPr lang="en-US" dirty="0" smtClean="0"/>
              <a:t>Colonies </a:t>
            </a:r>
            <a:r>
              <a:rPr lang="en-US" dirty="0" smtClean="0"/>
              <a:t>PURPLE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Fill-in the reverse-side table with date, town, reason, and founder.</a:t>
            </a:r>
            <a:endParaRPr lang="en-US" dirty="0"/>
          </a:p>
        </p:txBody>
      </p:sp>
      <p:pic>
        <p:nvPicPr>
          <p:cNvPr id="1026" name="Picture 2" descr="http://www.landofthebrave.info/images/middle-colonies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6786"/>
            <a:ext cx="4038600" cy="473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477000" y="260350"/>
            <a:ext cx="2667000" cy="1447800"/>
            <a:chOff x="6324600" y="381000"/>
            <a:chExt cx="2667000" cy="1447800"/>
          </a:xfrm>
        </p:grpSpPr>
        <p:sp>
          <p:nvSpPr>
            <p:cNvPr id="7" name="Explosion 2 6"/>
            <p:cNvSpPr/>
            <p:nvPr/>
          </p:nvSpPr>
          <p:spPr>
            <a:xfrm>
              <a:off x="6324600" y="381000"/>
              <a:ext cx="2667000" cy="1447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53200" y="920234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Map / Table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167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269</TotalTime>
  <Words>559</Words>
  <Application>Microsoft Office PowerPoint</Application>
  <PresentationFormat>On-screen Show (4:3)</PresentationFormat>
  <Paragraphs>91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Civic</vt:lpstr>
      <vt:lpstr>Warm-Up</vt:lpstr>
      <vt:lpstr>Colonial America: 1587-1770</vt:lpstr>
      <vt:lpstr>England Seizes the Dutch Colonies</vt:lpstr>
      <vt:lpstr>New York / New Jersey</vt:lpstr>
      <vt:lpstr>Quakers Found Colony</vt:lpstr>
      <vt:lpstr>What’s in a Name?</vt:lpstr>
      <vt:lpstr>Pennsylvania</vt:lpstr>
      <vt:lpstr>Essential Question- 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America: 1587-1770</dc:title>
  <dc:creator>Wuz</dc:creator>
  <cp:lastModifiedBy>Wazaney, Kristopher J.</cp:lastModifiedBy>
  <cp:revision>7</cp:revision>
  <dcterms:created xsi:type="dcterms:W3CDTF">2012-10-07T13:55:17Z</dcterms:created>
  <dcterms:modified xsi:type="dcterms:W3CDTF">2015-09-21T01:09:08Z</dcterms:modified>
</cp:coreProperties>
</file>