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handoutMasterIdLst>
    <p:handoutMasterId r:id="rId12"/>
  </p:handout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6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DD277-116A-4B07-A40C-5CB2196A2C51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FE255-5F61-4673-9E55-739020EF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16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605B0-06D0-4DFD-A9ED-63CAD1331AB5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4BD61-16D4-4E16-87FC-52CAE2F576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01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4BD61-16D4-4E16-87FC-52CAE2F5768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32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4BD61-16D4-4E16-87FC-52CAE2F5768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50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4BD61-16D4-4E16-87FC-52CAE2F5768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08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Bacon’s</a:t>
            </a:r>
            <a:r>
              <a:rPr lang="en-US" baseline="0" smtClean="0"/>
              <a:t> Rebellion (4:02)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4BD61-16D4-4E16-87FC-52CAE2F5768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428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4BD61-16D4-4E16-87FC-52CAE2F5768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550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Mr. </a:t>
            </a:r>
            <a:r>
              <a:rPr lang="en-US" dirty="0" err="1" smtClean="0"/>
              <a:t>Zoller</a:t>
            </a:r>
            <a:r>
              <a:rPr lang="en-US" dirty="0" smtClean="0"/>
              <a:t> Podcast: 13 Colonies- The Southern Colonies (14:31)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4BD61-16D4-4E16-87FC-52CAE2F5768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554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3EA7A94-12B0-4608-B15E-07E5F57A79B6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D39777-722D-4EE5-B48C-8B96F2C37B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7A94-12B0-4608-B15E-07E5F57A79B6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9777-722D-4EE5-B48C-8B96F2C37B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3EA7A94-12B0-4608-B15E-07E5F57A79B6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FD39777-722D-4EE5-B48C-8B96F2C37B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7A94-12B0-4608-B15E-07E5F57A79B6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D39777-722D-4EE5-B48C-8B96F2C37B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7A94-12B0-4608-B15E-07E5F57A79B6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FD39777-722D-4EE5-B48C-8B96F2C37B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3EA7A94-12B0-4608-B15E-07E5F57A79B6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FD39777-722D-4EE5-B48C-8B96F2C37B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3EA7A94-12B0-4608-B15E-07E5F57A79B6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FD39777-722D-4EE5-B48C-8B96F2C37B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7A94-12B0-4608-B15E-07E5F57A79B6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D39777-722D-4EE5-B48C-8B96F2C37B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7A94-12B0-4608-B15E-07E5F57A79B6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D39777-722D-4EE5-B48C-8B96F2C37B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7A94-12B0-4608-B15E-07E5F57A79B6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D39777-722D-4EE5-B48C-8B96F2C37B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3EA7A94-12B0-4608-B15E-07E5F57A79B6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FD39777-722D-4EE5-B48C-8B96F2C37B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3EA7A94-12B0-4608-B15E-07E5F57A79B6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FD39777-722D-4EE5-B48C-8B96F2C37B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YsTpYfAeZ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hyperlink" Target="http://www.youtube.com/watch?v=j3KAOWye1AM&amp;list=PLA927C6D70B853E0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556" y="2199457"/>
            <a:ext cx="4135128" cy="4495800"/>
          </a:xfrm>
        </p:spPr>
        <p:txBody>
          <a:bodyPr/>
          <a:lstStyle/>
          <a:p>
            <a:r>
              <a:rPr lang="en-US" dirty="0" smtClean="0"/>
              <a:t>How are The </a:t>
            </a:r>
            <a:r>
              <a:rPr lang="en-US" dirty="0"/>
              <a:t>Mayflower Compact, New England town meetings, and the Virginia House of Burgesses </a:t>
            </a:r>
            <a:r>
              <a:rPr lang="en-US" dirty="0" smtClean="0"/>
              <a:t>all related? What are they examples of?</a:t>
            </a:r>
            <a:endParaRPr lang="en-US" dirty="0"/>
          </a:p>
        </p:txBody>
      </p:sp>
      <p:sp>
        <p:nvSpPr>
          <p:cNvPr id="5" name="Explosion 1 4"/>
          <p:cNvSpPr/>
          <p:nvPr/>
        </p:nvSpPr>
        <p:spPr>
          <a:xfrm rot="419673">
            <a:off x="6172200" y="228600"/>
            <a:ext cx="2209800" cy="21336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1) Warm Up!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038149">
            <a:off x="5065770" y="2449790"/>
            <a:ext cx="3297947" cy="308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00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Colonial America: 1587-1770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3-4 The Southern Colonies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in Virginia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589566"/>
            <a:ext cx="4572000" cy="542083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Life different here than New England Colonies</a:t>
            </a:r>
          </a:p>
          <a:p>
            <a:pPr lvl="1"/>
            <a:r>
              <a:rPr lang="en-US" dirty="0" smtClean="0"/>
              <a:t>Few towns b/c relied on rivers to ship goods</a:t>
            </a:r>
          </a:p>
          <a:p>
            <a:pPr lvl="2"/>
            <a:r>
              <a:rPr lang="en-US" dirty="0" smtClean="0"/>
              <a:t>Ships sail up rivers bringing European goods right to plantations</a:t>
            </a:r>
          </a:p>
          <a:p>
            <a:pPr lvl="2"/>
            <a:r>
              <a:rPr lang="en-US" dirty="0" smtClean="0"/>
              <a:t>Take tobacco from plantation for sale in England</a:t>
            </a:r>
          </a:p>
          <a:p>
            <a:pPr lvl="1"/>
            <a:r>
              <a:rPr lang="en-US" dirty="0" smtClean="0"/>
              <a:t>Few Schools scattered population</a:t>
            </a:r>
          </a:p>
          <a:p>
            <a:pPr lvl="2"/>
            <a:r>
              <a:rPr lang="en-US" dirty="0" smtClean="0"/>
              <a:t>More concerned with making $$$- Kids worked!!!</a:t>
            </a:r>
          </a:p>
          <a:p>
            <a:pPr lvl="1"/>
            <a:r>
              <a:rPr lang="en-US" dirty="0" smtClean="0"/>
              <a:t>Establish Families not important- tough too!</a:t>
            </a:r>
          </a:p>
          <a:p>
            <a:pPr lvl="2"/>
            <a:r>
              <a:rPr lang="en-US" dirty="0" smtClean="0"/>
              <a:t>6x more men</a:t>
            </a:r>
          </a:p>
          <a:p>
            <a:pPr lvl="2"/>
            <a:r>
              <a:rPr lang="en-US" dirty="0" smtClean="0"/>
              <a:t>High death rate- </a:t>
            </a:r>
          </a:p>
          <a:p>
            <a:pPr lvl="3"/>
            <a:r>
              <a:rPr lang="en-US" dirty="0" smtClean="0"/>
              <a:t>marry several times</a:t>
            </a:r>
          </a:p>
          <a:p>
            <a:pPr lvl="3"/>
            <a:r>
              <a:rPr lang="en-US" dirty="0" smtClean="0"/>
              <a:t>Kids raised by step-parents or orphaned</a:t>
            </a:r>
          </a:p>
          <a:p>
            <a:pPr lvl="1"/>
            <a:r>
              <a:rPr lang="en-US" dirty="0" smtClean="0"/>
              <a:t>Virginia Company of London brings more women for them to start families</a:t>
            </a:r>
          </a:p>
          <a:p>
            <a:pPr lvl="1"/>
            <a:r>
              <a:rPr lang="en-US" dirty="0" smtClean="0"/>
              <a:t>Believed important for colony to prosper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7" name="Picture 3" descr="C:\Users\Wuz\AppData\Local\Microsoft\Windows\Temporary Internet Files\Content.IE5\IW047KUG\MC90015014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981200"/>
            <a:ext cx="3989560" cy="4261919"/>
          </a:xfrm>
          <a:prstGeom prst="rect">
            <a:avLst/>
          </a:prstGeom>
          <a:noFill/>
        </p:spPr>
      </p:pic>
      <p:sp>
        <p:nvSpPr>
          <p:cNvPr id="6" name="Explosion 1 5"/>
          <p:cNvSpPr/>
          <p:nvPr/>
        </p:nvSpPr>
        <p:spPr>
          <a:xfrm rot="419673">
            <a:off x="6170690" y="253306"/>
            <a:ext cx="2615564" cy="21336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2) Compare and contrast!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Problems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191000" y="1524000"/>
            <a:ext cx="4952999" cy="5638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Land Cheap</a:t>
            </a:r>
          </a:p>
          <a:p>
            <a:pPr lvl="1"/>
            <a:r>
              <a:rPr lang="en-US" dirty="0" smtClean="0"/>
              <a:t>Each person paying for passage received 50 acres of land</a:t>
            </a:r>
          </a:p>
          <a:p>
            <a:r>
              <a:rPr lang="en-US" dirty="0" smtClean="0"/>
              <a:t>Labor</a:t>
            </a:r>
          </a:p>
          <a:p>
            <a:pPr lvl="1"/>
            <a:r>
              <a:rPr lang="en-US" dirty="0" smtClean="0"/>
              <a:t>Passage was expensive</a:t>
            </a:r>
          </a:p>
          <a:p>
            <a:pPr lvl="1"/>
            <a:r>
              <a:rPr lang="en-US" dirty="0" smtClean="0"/>
              <a:t>People would pay for others in exchange for labor</a:t>
            </a:r>
          </a:p>
          <a:p>
            <a:pPr lvl="2"/>
            <a:r>
              <a:rPr lang="en-US" b="1" i="1" u="sng" dirty="0" smtClean="0"/>
              <a:t>Indentures</a:t>
            </a:r>
            <a:r>
              <a:rPr lang="en-US" dirty="0" smtClean="0"/>
              <a:t>: contracts guaranteeing to work as servant for them until debt paid</a:t>
            </a:r>
          </a:p>
          <a:p>
            <a:pPr lvl="3"/>
            <a:r>
              <a:rPr lang="en-US" dirty="0" smtClean="0"/>
              <a:t>Known as </a:t>
            </a:r>
            <a:r>
              <a:rPr lang="en-US" b="1" i="1" dirty="0" smtClean="0"/>
              <a:t>indentured servants</a:t>
            </a:r>
          </a:p>
          <a:p>
            <a:pPr lvl="3"/>
            <a:r>
              <a:rPr lang="en-US" dirty="0" smtClean="0"/>
              <a:t>at one point 75% of Virginians were under indenture</a:t>
            </a:r>
          </a:p>
          <a:p>
            <a:pPr lvl="1"/>
            <a:r>
              <a:rPr lang="en-US" dirty="0" smtClean="0"/>
              <a:t>Also if U pay for others…</a:t>
            </a:r>
          </a:p>
          <a:p>
            <a:pPr lvl="2"/>
            <a:r>
              <a:rPr lang="en-US" dirty="0" smtClean="0"/>
              <a:t>You kept their land (50 acres) until indenture paid off</a:t>
            </a:r>
          </a:p>
          <a:p>
            <a:pPr lvl="3"/>
            <a:r>
              <a:rPr lang="en-US" dirty="0" smtClean="0"/>
              <a:t>Known as a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headright</a:t>
            </a: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/>
              <a:t>Slavery</a:t>
            </a:r>
          </a:p>
          <a:p>
            <a:pPr lvl="1"/>
            <a:r>
              <a:rPr lang="en-US" dirty="0" smtClean="0"/>
              <a:t>1619- Dutch ship brings 1</a:t>
            </a:r>
            <a:r>
              <a:rPr lang="en-US" baseline="30000" dirty="0" smtClean="0"/>
              <a:t>st</a:t>
            </a:r>
            <a:r>
              <a:rPr lang="en-US" dirty="0" smtClean="0"/>
              <a:t> 20 Africans</a:t>
            </a:r>
          </a:p>
          <a:p>
            <a:pPr lvl="1"/>
            <a:r>
              <a:rPr lang="en-US" dirty="0" smtClean="0"/>
              <a:t>Now race part of determining status</a:t>
            </a:r>
          </a:p>
          <a:p>
            <a:pPr lvl="1"/>
            <a:r>
              <a:rPr lang="en-US" dirty="0" smtClean="0"/>
              <a:t>Until 1690 indentured servants were preferred</a:t>
            </a:r>
          </a:p>
          <a:p>
            <a:pPr lvl="2"/>
            <a:r>
              <a:rPr lang="en-US" dirty="0" smtClean="0"/>
              <a:t>Cost of slave higher</a:t>
            </a:r>
          </a:p>
          <a:p>
            <a:pPr lvl="2"/>
            <a:r>
              <a:rPr lang="en-US" dirty="0" smtClean="0"/>
              <a:t>Soon changes b/c logic</a:t>
            </a:r>
          </a:p>
          <a:p>
            <a:pPr lvl="3"/>
            <a:r>
              <a:rPr lang="en-US" dirty="0" smtClean="0"/>
              <a:t>Once debt paid off indentures” become competition</a:t>
            </a:r>
          </a:p>
          <a:p>
            <a:endParaRPr lang="en-US" dirty="0"/>
          </a:p>
        </p:txBody>
      </p:sp>
      <p:pic>
        <p:nvPicPr>
          <p:cNvPr id="2050" name="Picture 2" descr="C:\Users\Wuz\AppData\Local\Microsoft\Windows\Temporary Internet Files\Content.IE5\IW047KUG\MC900150052[2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828800"/>
            <a:ext cx="3733801" cy="4436198"/>
          </a:xfrm>
          <a:prstGeom prst="rect">
            <a:avLst/>
          </a:prstGeom>
          <a:noFill/>
        </p:spPr>
      </p:pic>
      <p:sp>
        <p:nvSpPr>
          <p:cNvPr id="5" name="Explosion 1 4"/>
          <p:cNvSpPr/>
          <p:nvPr/>
        </p:nvSpPr>
        <p:spPr>
          <a:xfrm rot="419673">
            <a:off x="6416549" y="861082"/>
            <a:ext cx="2785284" cy="193543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3) Downside…</a:t>
            </a:r>
            <a:endParaRPr lang="en-US" dirty="0"/>
          </a:p>
        </p:txBody>
      </p:sp>
      <p:sp>
        <p:nvSpPr>
          <p:cNvPr id="6" name="Explosion 1 5"/>
          <p:cNvSpPr/>
          <p:nvPr/>
        </p:nvSpPr>
        <p:spPr>
          <a:xfrm rot="20871553">
            <a:off x="1109545" y="4072402"/>
            <a:ext cx="2722221" cy="21336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r>
              <a:rPr lang="en-US" dirty="0" smtClean="0"/>
              <a:t>) Economic Advantage?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Bacon’s Rebellion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4876800" cy="542083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1676- planters begin to eye good land guaranteed for Powhatan in 1646 treaty</a:t>
            </a:r>
          </a:p>
          <a:p>
            <a:pPr lvl="1"/>
            <a:r>
              <a:rPr lang="en-US" dirty="0" smtClean="0"/>
              <a:t>Nathaniel Bacon raises lg. force to fight for it</a:t>
            </a:r>
          </a:p>
          <a:p>
            <a:pPr lvl="1"/>
            <a:r>
              <a:rPr lang="en-US" dirty="0" smtClean="0"/>
              <a:t>Virginia Governor refuses to allow it</a:t>
            </a:r>
          </a:p>
          <a:p>
            <a:pPr lvl="2"/>
            <a:r>
              <a:rPr lang="en-US" dirty="0" smtClean="0"/>
              <a:t>Bacon does it anyway</a:t>
            </a:r>
          </a:p>
          <a:p>
            <a:pPr lvl="1"/>
            <a:r>
              <a:rPr lang="en-US" dirty="0" smtClean="0"/>
              <a:t>Force massacres peaceful natives</a:t>
            </a:r>
          </a:p>
          <a:p>
            <a:pPr lvl="2"/>
            <a:r>
              <a:rPr lang="en-US" dirty="0" smtClean="0"/>
              <a:t>Governor declares them “rebels”</a:t>
            </a:r>
          </a:p>
          <a:p>
            <a:pPr lvl="1"/>
            <a:r>
              <a:rPr lang="en-US" dirty="0" smtClean="0"/>
              <a:t>Bacon’s force turns on </a:t>
            </a:r>
            <a:r>
              <a:rPr lang="en-US" dirty="0" err="1" smtClean="0"/>
              <a:t>gov’t</a:t>
            </a:r>
            <a:endParaRPr lang="en-US" dirty="0" smtClean="0"/>
          </a:p>
          <a:p>
            <a:pPr lvl="2"/>
            <a:r>
              <a:rPr lang="en-US" dirty="0" smtClean="0"/>
              <a:t>Sets fire to capital Jamestown and drives governor into exile</a:t>
            </a:r>
          </a:p>
          <a:p>
            <a:r>
              <a:rPr lang="en-US" dirty="0" smtClean="0"/>
              <a:t>October 1676- Bacon falls ill and dies</a:t>
            </a:r>
          </a:p>
          <a:p>
            <a:pPr lvl="1"/>
            <a:r>
              <a:rPr lang="en-US" dirty="0" smtClean="0"/>
              <a:t>Rebellion dies with him</a:t>
            </a:r>
          </a:p>
          <a:p>
            <a:pPr lvl="1"/>
            <a:r>
              <a:rPr lang="en-US" dirty="0" smtClean="0"/>
              <a:t>Leads to changes, not more land</a:t>
            </a:r>
          </a:p>
          <a:p>
            <a:pPr lvl="2"/>
            <a:r>
              <a:rPr lang="en-US" dirty="0" smtClean="0"/>
              <a:t>People had right to vote- now used it</a:t>
            </a:r>
          </a:p>
          <a:p>
            <a:pPr lvl="2"/>
            <a:r>
              <a:rPr lang="en-US" dirty="0" smtClean="0"/>
              <a:t>More slave use</a:t>
            </a:r>
          </a:p>
          <a:p>
            <a:pPr lvl="2"/>
            <a:r>
              <a:rPr lang="en-US" dirty="0" smtClean="0"/>
              <a:t>Trouble-making indentures not wanted anymore</a:t>
            </a:r>
          </a:p>
          <a:p>
            <a:pPr lvl="3"/>
            <a:r>
              <a:rPr lang="en-US" dirty="0" smtClean="0"/>
              <a:t>When debt paid- become competition</a:t>
            </a:r>
          </a:p>
          <a:p>
            <a:pPr lvl="3"/>
            <a:r>
              <a:rPr lang="en-US" dirty="0" smtClean="0"/>
              <a:t>Slaves always do what told</a:t>
            </a:r>
          </a:p>
          <a:p>
            <a:pPr lvl="3"/>
            <a:r>
              <a:rPr lang="en-US" dirty="0" smtClean="0"/>
              <a:t>Get kids too</a:t>
            </a:r>
          </a:p>
          <a:p>
            <a:pPr lvl="3"/>
            <a:r>
              <a:rPr lang="en-US" dirty="0" smtClean="0"/>
              <a:t>Soon completely dependent on slaves</a:t>
            </a:r>
            <a:endParaRPr lang="en-US" dirty="0"/>
          </a:p>
        </p:txBody>
      </p:sp>
      <p:pic>
        <p:nvPicPr>
          <p:cNvPr id="4098" name="Picture 2" descr="http://fc09.deviantart.net/fs70/i/2010/269/8/2/bacon__s_rebellion_by_thetitan99-d2zkokr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600200"/>
            <a:ext cx="4038600" cy="5105400"/>
          </a:xfrm>
          <a:prstGeom prst="rect">
            <a:avLst/>
          </a:prstGeom>
          <a:noFill/>
        </p:spPr>
      </p:pic>
      <p:sp>
        <p:nvSpPr>
          <p:cNvPr id="5" name="Explosion 1 4"/>
          <p:cNvSpPr/>
          <p:nvPr/>
        </p:nvSpPr>
        <p:spPr>
          <a:xfrm rot="419673">
            <a:off x="4291860" y="4574135"/>
            <a:ext cx="2598300" cy="21336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5) How does this change things?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153400" cy="869950"/>
          </a:xfrm>
        </p:spPr>
        <p:txBody>
          <a:bodyPr/>
          <a:lstStyle/>
          <a:p>
            <a:r>
              <a:rPr lang="en-US" dirty="0" smtClean="0"/>
              <a:t>New Southern Colonies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228600" y="2438400"/>
            <a:ext cx="4267200" cy="4419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1632- King Charles I gives land to Lord Baltimore George Calvert</a:t>
            </a:r>
          </a:p>
          <a:p>
            <a:pPr lvl="1"/>
            <a:r>
              <a:rPr lang="en-US" dirty="0" smtClean="0"/>
              <a:t>But dies B4 receiving grant, son takes over and establishes</a:t>
            </a:r>
          </a:p>
          <a:p>
            <a:pPr lvl="1"/>
            <a:r>
              <a:rPr lang="en-US" dirty="0" smtClean="0"/>
              <a:t>Founds Maryland as refuge for Catholics</a:t>
            </a:r>
          </a:p>
          <a:p>
            <a:pPr lvl="2"/>
            <a:r>
              <a:rPr lang="en-US" dirty="0" smtClean="0"/>
              <a:t>Protestants welcomed too</a:t>
            </a:r>
          </a:p>
          <a:p>
            <a:r>
              <a:rPr lang="en-US" dirty="0" smtClean="0"/>
              <a:t>Toleration Act (1649)</a:t>
            </a:r>
          </a:p>
          <a:p>
            <a:pPr lvl="1"/>
            <a:r>
              <a:rPr lang="en-US" dirty="0" smtClean="0"/>
              <a:t>Guaranteed religious freedom</a:t>
            </a:r>
          </a:p>
          <a:p>
            <a:r>
              <a:rPr lang="en-US" dirty="0" smtClean="0"/>
              <a:t>Successful b/c learned from mistakes of Jamestown</a:t>
            </a:r>
          </a:p>
          <a:p>
            <a:pPr lvl="1"/>
            <a:r>
              <a:rPr lang="en-US" dirty="0" smtClean="0"/>
              <a:t>Turned right to tobacco, but required 2 acres of corn for every 1 acre of tobacco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4343400" cy="4419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1663- King Charles II sets up </a:t>
            </a:r>
            <a:r>
              <a:rPr lang="en-US" b="1" i="1" u="sng" dirty="0" smtClean="0"/>
              <a:t>proprietary</a:t>
            </a:r>
            <a:r>
              <a:rPr lang="en-US" dirty="0" smtClean="0"/>
              <a:t> colony (for making $$$) south of Virginia</a:t>
            </a:r>
          </a:p>
          <a:p>
            <a:pPr lvl="1"/>
            <a:r>
              <a:rPr lang="en-US" dirty="0" smtClean="0"/>
              <a:t>Called “Carolina” meaning… Charles’ Land</a:t>
            </a:r>
          </a:p>
          <a:p>
            <a:r>
              <a:rPr lang="en-US" dirty="0" smtClean="0"/>
              <a:t>Gave the colony to friends who helped him regain throne</a:t>
            </a:r>
          </a:p>
          <a:p>
            <a:pPr lvl="1"/>
            <a:r>
              <a:rPr lang="en-US" dirty="0" smtClean="0"/>
              <a:t>Settlers begin arriving in 1670</a:t>
            </a:r>
          </a:p>
          <a:p>
            <a:r>
              <a:rPr lang="en-US" dirty="0" smtClean="0"/>
              <a:t>Found city Charles Town in 1680, later Charleston</a:t>
            </a:r>
          </a:p>
          <a:p>
            <a:pPr lvl="1"/>
            <a:r>
              <a:rPr lang="en-US" dirty="0" smtClean="0"/>
              <a:t>Becomes busy trading center and port city</a:t>
            </a:r>
          </a:p>
          <a:p>
            <a:pPr lvl="1"/>
            <a:r>
              <a:rPr lang="en-US" dirty="0" smtClean="0"/>
              <a:t>Social and political center</a:t>
            </a:r>
          </a:p>
          <a:p>
            <a:r>
              <a:rPr lang="en-US" dirty="0" smtClean="0"/>
              <a:t>1719- settlers rebel b/c wanted greater role in </a:t>
            </a:r>
            <a:r>
              <a:rPr lang="en-US" dirty="0" err="1" smtClean="0"/>
              <a:t>gov’t</a:t>
            </a:r>
            <a:endParaRPr lang="en-US" dirty="0" smtClean="0"/>
          </a:p>
          <a:p>
            <a:pPr lvl="1"/>
            <a:r>
              <a:rPr lang="en-US" dirty="0" smtClean="0"/>
              <a:t>After 10 yrs. of fighting…</a:t>
            </a:r>
          </a:p>
          <a:p>
            <a:pPr lvl="2"/>
            <a:r>
              <a:rPr lang="en-US" dirty="0" smtClean="0"/>
              <a:t>King steps in and separates into 2 colonies</a:t>
            </a:r>
          </a:p>
          <a:p>
            <a:pPr lvl="3"/>
            <a:r>
              <a:rPr lang="en-US" dirty="0" smtClean="0"/>
              <a:t>North Carolina</a:t>
            </a:r>
          </a:p>
          <a:p>
            <a:pPr lvl="3"/>
            <a:r>
              <a:rPr lang="en-US" dirty="0" smtClean="0"/>
              <a:t>South Carolina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228600" y="1752600"/>
            <a:ext cx="4267200" cy="640080"/>
          </a:xfrm>
        </p:spPr>
        <p:txBody>
          <a:bodyPr/>
          <a:lstStyle/>
          <a:p>
            <a:r>
              <a:rPr lang="en-US" dirty="0" smtClean="0"/>
              <a:t>Maryland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4114800" cy="640080"/>
          </a:xfrm>
        </p:spPr>
        <p:txBody>
          <a:bodyPr/>
          <a:lstStyle/>
          <a:p>
            <a:r>
              <a:rPr lang="en-US" dirty="0" smtClean="0"/>
              <a:t>Carolina (North &amp; South)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762000"/>
            <a:ext cx="9144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/>
              <a:t>* Virginia population over 750 * Tobacco exports over 1 million pounds * Prosperity encourages more colonies *</a:t>
            </a:r>
            <a:endParaRPr lang="en-US" sz="1500" dirty="0"/>
          </a:p>
        </p:txBody>
      </p:sp>
      <p:sp>
        <p:nvSpPr>
          <p:cNvPr id="10" name="Explosion 1 9"/>
          <p:cNvSpPr/>
          <p:nvPr/>
        </p:nvSpPr>
        <p:spPr>
          <a:xfrm rot="419673">
            <a:off x="6170156" y="262030"/>
            <a:ext cx="2758845" cy="21336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7) Proprietary Colony</a:t>
            </a:r>
            <a:endParaRPr lang="en-US" dirty="0"/>
          </a:p>
        </p:txBody>
      </p:sp>
      <p:sp>
        <p:nvSpPr>
          <p:cNvPr id="11" name="Explosion 1 10"/>
          <p:cNvSpPr/>
          <p:nvPr/>
        </p:nvSpPr>
        <p:spPr>
          <a:xfrm rot="21004518">
            <a:off x="1288005" y="639304"/>
            <a:ext cx="2724154" cy="21336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6) Toleration Act?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uiExpand="1" build="p"/>
      <p:bldP spid="8" grpId="0" uiExpand="1" build="p"/>
      <p:bldP spid="5" grpId="0" build="allAtOnce" animBg="1"/>
      <p:bldP spid="7" grpId="0" uiExpand="1" build="allAtOnce" animBg="1"/>
      <p:bldP spid="9" grpId="0" build="p"/>
      <p:bldP spid="10" grpId="0" animBg="1"/>
      <p:bldP spid="11" grpId="0" uiExpan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44900" y="1589566"/>
            <a:ext cx="4299099" cy="526843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Last of Southern Colonies</a:t>
            </a:r>
          </a:p>
          <a:p>
            <a:pPr lvl="1"/>
            <a:r>
              <a:rPr lang="en-US" dirty="0" smtClean="0"/>
              <a:t>Not founded until 1733</a:t>
            </a:r>
          </a:p>
          <a:p>
            <a:r>
              <a:rPr lang="en-US" dirty="0" smtClean="0"/>
              <a:t>James Oglethorpe and a few others start it as a colony for the poor</a:t>
            </a:r>
          </a:p>
          <a:p>
            <a:pPr lvl="1"/>
            <a:r>
              <a:rPr lang="en-US" dirty="0" smtClean="0"/>
              <a:t>Debtors and poor use it as a place for new start</a:t>
            </a:r>
          </a:p>
          <a:p>
            <a:pPr lvl="1"/>
            <a:r>
              <a:rPr lang="en-US" dirty="0" smtClean="0"/>
              <a:t>Few come</a:t>
            </a:r>
          </a:p>
          <a:p>
            <a:pPr lvl="2"/>
            <a:r>
              <a:rPr lang="en-US" dirty="0" smtClean="0"/>
              <a:t>b/c fear Spanish and Oglethorpe’s strict rules</a:t>
            </a:r>
          </a:p>
          <a:p>
            <a:pPr lvl="3"/>
            <a:r>
              <a:rPr lang="en-US" dirty="0" smtClean="0"/>
              <a:t>No liquor</a:t>
            </a:r>
          </a:p>
          <a:p>
            <a:pPr lvl="3"/>
            <a:r>
              <a:rPr lang="en-US" dirty="0" smtClean="0"/>
              <a:t>No slaves</a:t>
            </a:r>
          </a:p>
          <a:p>
            <a:r>
              <a:rPr lang="en-US" dirty="0" smtClean="0"/>
              <a:t>1752- colony failing </a:t>
            </a:r>
          </a:p>
          <a:p>
            <a:pPr lvl="1"/>
            <a:r>
              <a:rPr lang="en-US" dirty="0" smtClean="0"/>
              <a:t>Colonists not happy </a:t>
            </a:r>
          </a:p>
          <a:p>
            <a:pPr lvl="1"/>
            <a:r>
              <a:rPr lang="en-US" dirty="0" smtClean="0"/>
              <a:t>Tired of fighting w/ them </a:t>
            </a:r>
          </a:p>
          <a:p>
            <a:pPr lvl="1"/>
            <a:r>
              <a:rPr lang="en-US" dirty="0" smtClean="0"/>
              <a:t>Gives the crown control of colony</a:t>
            </a:r>
            <a:endParaRPr lang="en-US" dirty="0"/>
          </a:p>
        </p:txBody>
      </p:sp>
      <p:pic>
        <p:nvPicPr>
          <p:cNvPr id="22530" name="Picture 2" descr="C:\Users\Wuz\AppData\Local\Microsoft\Windows\Temporary Internet Files\Content.IE5\HHKRGIKN\MC900436706[1].wm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4" y="1797050"/>
            <a:ext cx="4092576" cy="2233174"/>
          </a:xfrm>
          <a:prstGeom prst="rect">
            <a:avLst/>
          </a:prstGeom>
          <a:noFill/>
        </p:spPr>
      </p:pic>
      <p:pic>
        <p:nvPicPr>
          <p:cNvPr id="22533" name="Picture 5" descr="C:\Users\Wuz\AppData\Local\Microsoft\Windows\Temporary Internet Files\Content.IE5\8CY6B0WR\MC900189268[1]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99" y="4114800"/>
            <a:ext cx="4028731" cy="2526792"/>
          </a:xfrm>
          <a:prstGeom prst="rect">
            <a:avLst/>
          </a:prstGeom>
          <a:noFill/>
        </p:spPr>
      </p:pic>
      <p:sp>
        <p:nvSpPr>
          <p:cNvPr id="6" name="Explosion 1 5"/>
          <p:cNvSpPr/>
          <p:nvPr/>
        </p:nvSpPr>
        <p:spPr>
          <a:xfrm rot="21198118">
            <a:off x="2706819" y="256217"/>
            <a:ext cx="2464298" cy="21336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8) Set up and failed… why?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Essential Question-</a:t>
            </a:r>
            <a:br>
              <a:rPr lang="en-US" dirty="0"/>
            </a:br>
            <a:r>
              <a:rPr lang="en-US" dirty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590800"/>
            <a:ext cx="3886200" cy="4572000"/>
          </a:xfrm>
        </p:spPr>
        <p:txBody>
          <a:bodyPr/>
          <a:lstStyle/>
          <a:p>
            <a:r>
              <a:rPr lang="en-US" dirty="0" smtClean="0"/>
              <a:t>Why were </a:t>
            </a:r>
            <a:r>
              <a:rPr lang="en-US" i="1" dirty="0" smtClean="0"/>
              <a:t>most </a:t>
            </a:r>
            <a:r>
              <a:rPr lang="en-US" dirty="0" smtClean="0"/>
              <a:t>of the </a:t>
            </a:r>
            <a:r>
              <a:rPr lang="en-US" dirty="0" smtClean="0"/>
              <a:t>Southern </a:t>
            </a:r>
            <a:r>
              <a:rPr lang="en-US" dirty="0"/>
              <a:t>C</a:t>
            </a:r>
            <a:r>
              <a:rPr lang="en-US" dirty="0" smtClean="0"/>
              <a:t>olonies </a:t>
            </a:r>
            <a:r>
              <a:rPr lang="en-US" dirty="0" smtClean="0"/>
              <a:t>founded?</a:t>
            </a:r>
            <a:endParaRPr lang="en-US" i="1" dirty="0"/>
          </a:p>
        </p:txBody>
      </p:sp>
      <p:pic>
        <p:nvPicPr>
          <p:cNvPr id="2050" name="Picture 2" descr="http://13original-colonies.weebly.com/uploads/1/4/1/9/14195416/3130459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0646" y="1600201"/>
            <a:ext cx="4853353" cy="5257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xplosion 1 6"/>
          <p:cNvSpPr/>
          <p:nvPr/>
        </p:nvSpPr>
        <p:spPr>
          <a:xfrm rot="21021507">
            <a:off x="6394594" y="52828"/>
            <a:ext cx="2609844" cy="1886669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9) Exit Ticket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25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Essential Question-</a:t>
            </a:r>
            <a:br>
              <a:rPr lang="en-US" dirty="0" smtClean="0"/>
            </a:br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1910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Label the </a:t>
            </a:r>
            <a:r>
              <a:rPr lang="en-US" dirty="0" smtClean="0"/>
              <a:t>five (5) Southern </a:t>
            </a:r>
            <a:r>
              <a:rPr lang="en-US" dirty="0" smtClean="0"/>
              <a:t>Colonies, and their date of settlement on the 13 Colonies Map.</a:t>
            </a:r>
          </a:p>
          <a:p>
            <a:r>
              <a:rPr lang="en-US" dirty="0" smtClean="0"/>
              <a:t>Color all </a:t>
            </a:r>
            <a:r>
              <a:rPr lang="en-US" dirty="0" smtClean="0"/>
              <a:t>five (5) </a:t>
            </a:r>
            <a:r>
              <a:rPr lang="en-US" dirty="0" smtClean="0"/>
              <a:t>Middle Colonies </a:t>
            </a:r>
            <a:r>
              <a:rPr lang="en-US" dirty="0" smtClean="0"/>
              <a:t>GREEN.</a:t>
            </a:r>
            <a:endParaRPr lang="en-US" dirty="0" smtClean="0"/>
          </a:p>
          <a:p>
            <a:r>
              <a:rPr lang="en-US" dirty="0" smtClean="0"/>
              <a:t>Fill-in the reverse-side table with date, town, reason, and founder.</a:t>
            </a:r>
            <a:endParaRPr lang="en-US" dirty="0"/>
          </a:p>
        </p:txBody>
      </p:sp>
      <p:pic>
        <p:nvPicPr>
          <p:cNvPr id="4" name="Picture 2" descr="http://users.humboldt.edu/ogayle/hist110/SouthernColoni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02876"/>
            <a:ext cx="4621078" cy="5488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5638800" y="0"/>
            <a:ext cx="3505200" cy="1802840"/>
            <a:chOff x="6324600" y="381000"/>
            <a:chExt cx="2667000" cy="1447800"/>
          </a:xfrm>
        </p:grpSpPr>
        <p:sp>
          <p:nvSpPr>
            <p:cNvPr id="7" name="Explosion 2 6"/>
            <p:cNvSpPr/>
            <p:nvPr/>
          </p:nvSpPr>
          <p:spPr>
            <a:xfrm>
              <a:off x="6324600" y="381000"/>
              <a:ext cx="2667000" cy="14478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553200" y="920234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Map / Table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278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236</TotalTime>
  <Words>727</Words>
  <Application>Microsoft Office PowerPoint</Application>
  <PresentationFormat>On-screen Show (4:3)</PresentationFormat>
  <Paragraphs>117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Tw Cen MT</vt:lpstr>
      <vt:lpstr>Wingdings</vt:lpstr>
      <vt:lpstr>Wingdings 2</vt:lpstr>
      <vt:lpstr>Median</vt:lpstr>
      <vt:lpstr>Warm Up</vt:lpstr>
      <vt:lpstr>Colonial America: 1587-1770</vt:lpstr>
      <vt:lpstr>Life in Virginia</vt:lpstr>
      <vt:lpstr>Labor Problems</vt:lpstr>
      <vt:lpstr>Bacon’s Rebellion</vt:lpstr>
      <vt:lpstr>New Southern Colonies</vt:lpstr>
      <vt:lpstr>Georgia</vt:lpstr>
      <vt:lpstr>Essential Question- Exit Ticket</vt:lpstr>
      <vt:lpstr>Essential Question- Exit Ticket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Colonial America: 1587-1770</dc:title>
  <dc:creator>Wuz</dc:creator>
  <cp:lastModifiedBy>Wazaney, Kristopher J.</cp:lastModifiedBy>
  <cp:revision>14</cp:revision>
  <dcterms:created xsi:type="dcterms:W3CDTF">2012-10-07T16:53:28Z</dcterms:created>
  <dcterms:modified xsi:type="dcterms:W3CDTF">2015-09-27T18:45:31Z</dcterms:modified>
</cp:coreProperties>
</file>