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7378-3CCA-4404-A0A1-AB25BD533834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406C-0865-4555-A29E-E2D654A61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F006A-62F4-4E6D-A34A-856B906A8F35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C1A0-9F34-45E8-AE18-60158230A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7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Iroquois Confederacy (2:25)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0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Washington and </a:t>
            </a:r>
            <a:r>
              <a:rPr lang="en-US" smtClean="0"/>
              <a:t>Fort Necessity (8:00)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8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 Franklin- </a:t>
            </a:r>
            <a:r>
              <a:rPr lang="en-US" smtClean="0"/>
              <a:t>Bohemian Rhapsody (6:00)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39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2C1A0-9F34-45E8-AE18-60158230A3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94EBEE7-5C2C-4F8D-859C-D085666B24FF}" type="datetimeFigureOut">
              <a:rPr lang="en-US" smtClean="0"/>
              <a:pPr/>
              <a:t>10/4/2015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DB4F20-E55E-4D5F-A1BB-AD7EF265A0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xDJOCfFI7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hyperlink" Target="http://www.youtube.com/watch?v=U0aAtP3TH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z365CD0iW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4343400" cy="4525963"/>
          </a:xfrm>
        </p:spPr>
        <p:txBody>
          <a:bodyPr/>
          <a:lstStyle/>
          <a:p>
            <a:r>
              <a:rPr lang="en-US" dirty="0" smtClean="0"/>
              <a:t>What region of the New World does France hold? What about England?</a:t>
            </a:r>
            <a:endParaRPr lang="en-US" dirty="0"/>
          </a:p>
        </p:txBody>
      </p:sp>
      <p:pic>
        <p:nvPicPr>
          <p:cNvPr id="1026" name="Picture 2" descr="https://img1.etsystatic.com/005/1/6644502/il_340x270.404540365_ez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97077"/>
            <a:ext cx="4585871" cy="36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1 3"/>
          <p:cNvSpPr/>
          <p:nvPr/>
        </p:nvSpPr>
        <p:spPr>
          <a:xfrm rot="727459">
            <a:off x="5925264" y="-22456"/>
            <a:ext cx="29718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1) Warm 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4404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Colonies Grow:</a:t>
            </a:r>
            <a:br>
              <a:rPr lang="en-US" dirty="0" smtClean="0"/>
            </a:br>
            <a:r>
              <a:rPr lang="en-US" dirty="0" smtClean="0"/>
              <a:t>1607-1770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3-8 France and Britain Clash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– French Rivalry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By 1700- 2 strongest powers in World!!!</a:t>
            </a:r>
          </a:p>
          <a:p>
            <a:pPr lvl="1"/>
            <a:r>
              <a:rPr lang="en-US" dirty="0" smtClean="0"/>
              <a:t>Rivalry trickled down to colonists</a:t>
            </a:r>
          </a:p>
          <a:p>
            <a:r>
              <a:rPr lang="en-US" dirty="0" smtClean="0"/>
              <a:t>Growing population in English colonies begins to push up on French territory</a:t>
            </a:r>
          </a:p>
          <a:p>
            <a:pPr lvl="1"/>
            <a:r>
              <a:rPr lang="en-US" dirty="0" smtClean="0"/>
              <a:t>Hostility increases</a:t>
            </a:r>
          </a:p>
          <a:p>
            <a:pPr lvl="1"/>
            <a:r>
              <a:rPr lang="en-US" dirty="0" smtClean="0"/>
              <a:t>Brit land companies want in on land in Ohio River Valley</a:t>
            </a:r>
          </a:p>
          <a:p>
            <a:pPr lvl="2"/>
            <a:r>
              <a:rPr lang="en-US" dirty="0" smtClean="0"/>
              <a:t>French controlled… and not letting them in!</a:t>
            </a:r>
          </a:p>
          <a:p>
            <a:pPr lvl="2"/>
            <a:r>
              <a:rPr lang="en-US" dirty="0" smtClean="0"/>
              <a:t>Brits move in and set up Fort for fur trade</a:t>
            </a:r>
          </a:p>
          <a:p>
            <a:pPr lvl="3"/>
            <a:r>
              <a:rPr lang="en-US" dirty="0" smtClean="0"/>
              <a:t>French attack and drive out</a:t>
            </a:r>
          </a:p>
          <a:p>
            <a:pPr lvl="1"/>
            <a:r>
              <a:rPr lang="en-US" dirty="0" smtClean="0"/>
              <a:t>French set up string of forts along border b/t the 2</a:t>
            </a:r>
          </a:p>
          <a:p>
            <a:pPr lvl="2"/>
            <a:r>
              <a:rPr lang="en-US" dirty="0" smtClean="0"/>
              <a:t>2 heading for a showdown </a:t>
            </a:r>
            <a:endParaRPr lang="en-US" dirty="0"/>
          </a:p>
        </p:txBody>
      </p:sp>
      <p:pic>
        <p:nvPicPr>
          <p:cNvPr id="10242" name="Picture 2" descr="http://faculty.umf.maine.edu/~walters/web%20103/Map-North-America-1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7247" y="2286000"/>
            <a:ext cx="4816753" cy="3428999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727459">
            <a:off x="6109492" y="84138"/>
            <a:ext cx="3406076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What territory? What area today?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 Take Sides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Both French fur traders and Brit colonists knew Natives could help</a:t>
            </a:r>
          </a:p>
          <a:p>
            <a:r>
              <a:rPr lang="en-US" dirty="0" smtClean="0"/>
              <a:t>Side w/ natives would probably win control of NA</a:t>
            </a:r>
          </a:p>
          <a:p>
            <a:pPr lvl="1"/>
            <a:r>
              <a:rPr lang="en-US" dirty="0" smtClean="0"/>
              <a:t>French have many native allies</a:t>
            </a:r>
          </a:p>
          <a:p>
            <a:pPr lvl="1"/>
            <a:r>
              <a:rPr lang="en-US" dirty="0" smtClean="0"/>
              <a:t>French want furs; Brits want their land</a:t>
            </a:r>
          </a:p>
          <a:p>
            <a:pPr lvl="1"/>
            <a:r>
              <a:rPr lang="en-US" dirty="0" smtClean="0"/>
              <a:t>French just have better relationship w/ natives</a:t>
            </a:r>
          </a:p>
          <a:p>
            <a:r>
              <a:rPr lang="en-US" dirty="0" smtClean="0"/>
              <a:t>During early fights, natives often helped French by raiding Brit settlements</a:t>
            </a:r>
          </a:p>
          <a:p>
            <a:pPr lvl="1"/>
            <a:r>
              <a:rPr lang="en-US" dirty="0" smtClean="0"/>
              <a:t>Example- </a:t>
            </a:r>
          </a:p>
          <a:p>
            <a:pPr lvl="2"/>
            <a:r>
              <a:rPr lang="en-US" dirty="0" smtClean="0"/>
              <a:t>1704- </a:t>
            </a:r>
            <a:r>
              <a:rPr lang="en-US" dirty="0" err="1" smtClean="0"/>
              <a:t>Abenaki</a:t>
            </a:r>
            <a:r>
              <a:rPr lang="en-US" dirty="0" smtClean="0"/>
              <a:t> Natives joined French attack of Deerfield, Mass.</a:t>
            </a:r>
          </a:p>
          <a:p>
            <a:pPr lvl="3"/>
            <a:r>
              <a:rPr lang="en-US" dirty="0" smtClean="0"/>
              <a:t>50 settlers killed!</a:t>
            </a:r>
          </a:p>
          <a:p>
            <a:endParaRPr lang="en-US" dirty="0"/>
          </a:p>
        </p:txBody>
      </p:sp>
      <p:pic>
        <p:nvPicPr>
          <p:cNvPr id="8194" name="Picture 2" descr="http://2.bp.blogspot.com/_4o9duHpeBQQ/R8f6XiC6iDI/AAAAAAAAARA/JKGxa5N1ZiY/s400/old+deer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3657600" cy="5062422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138430">
            <a:off x="161257" y="796504"/>
            <a:ext cx="29718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) Natives support who, why?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Iroquois Confederacy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powerful group of natives in East!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formed in 1570</a:t>
            </a:r>
          </a:p>
          <a:p>
            <a:r>
              <a:rPr lang="en-US" dirty="0" smtClean="0"/>
              <a:t>Included 5 nations:</a:t>
            </a:r>
          </a:p>
          <a:p>
            <a:pPr lvl="1"/>
            <a:r>
              <a:rPr lang="en-US" dirty="0" smtClean="0"/>
              <a:t>Mohawk, Seneca, Cayuga, Onondaga, &amp; Oneida</a:t>
            </a:r>
          </a:p>
          <a:p>
            <a:r>
              <a:rPr lang="en-US" dirty="0" smtClean="0"/>
              <a:t>Remained independent… trading w/ both</a:t>
            </a:r>
          </a:p>
          <a:p>
            <a:pPr lvl="1"/>
            <a:r>
              <a:rPr lang="en-US" dirty="0" smtClean="0"/>
              <a:t>Played one against the other</a:t>
            </a:r>
          </a:p>
          <a:p>
            <a:pPr lvl="2"/>
            <a:r>
              <a:rPr lang="en-US" dirty="0" smtClean="0"/>
              <a:t>Dominated the area surrounding Great Lakes</a:t>
            </a:r>
          </a:p>
          <a:p>
            <a:r>
              <a:rPr lang="en-US" dirty="0" smtClean="0"/>
              <a:t>By 1750’s, as Brits began moving up on them…</a:t>
            </a:r>
          </a:p>
          <a:p>
            <a:pPr lvl="1"/>
            <a:r>
              <a:rPr lang="en-US" dirty="0" smtClean="0"/>
              <a:t>eventually gave trading rights to Brits</a:t>
            </a:r>
          </a:p>
          <a:p>
            <a:pPr lvl="1"/>
            <a:r>
              <a:rPr lang="en-US" dirty="0" smtClean="0"/>
              <a:t>Reluctantly became ally</a:t>
            </a:r>
          </a:p>
          <a:p>
            <a:pPr lvl="2"/>
            <a:r>
              <a:rPr lang="en-US" dirty="0" smtClean="0"/>
              <a:t>Swings balance of power toward Brits</a:t>
            </a:r>
            <a:endParaRPr lang="en-US" dirty="0"/>
          </a:p>
        </p:txBody>
      </p:sp>
      <p:pic>
        <p:nvPicPr>
          <p:cNvPr id="6146" name="Picture 2" descr="http://community.weber.edu/WeberReads/iroquois%20ma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199" y="1524000"/>
            <a:ext cx="4648199" cy="46482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727459">
            <a:off x="6190536" y="282344"/>
            <a:ext cx="29718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Why the Brits?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Colonists Take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58674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Bkgd.</a:t>
            </a:r>
          </a:p>
          <a:p>
            <a:pPr lvl="1"/>
            <a:r>
              <a:rPr lang="en-US" dirty="0" smtClean="0"/>
              <a:t>1753- Virginia Governor Robert Dinwiddie</a:t>
            </a:r>
          </a:p>
          <a:p>
            <a:pPr lvl="2"/>
            <a:r>
              <a:rPr lang="en-US" dirty="0" smtClean="0"/>
              <a:t>Sends 21 yr. old land surveyor to Ohio River Valley</a:t>
            </a:r>
          </a:p>
          <a:p>
            <a:pPr lvl="3"/>
            <a:r>
              <a:rPr lang="en-US" dirty="0" smtClean="0"/>
              <a:t>George Washington</a:t>
            </a:r>
          </a:p>
          <a:p>
            <a:pPr lvl="2"/>
            <a:r>
              <a:rPr lang="en-US" dirty="0" smtClean="0"/>
              <a:t>Mission:</a:t>
            </a:r>
          </a:p>
          <a:p>
            <a:pPr lvl="3"/>
            <a:r>
              <a:rPr lang="en-US" dirty="0" smtClean="0"/>
              <a:t>Tell French they were trespassing on Brit soil- demand they leave!</a:t>
            </a:r>
          </a:p>
          <a:p>
            <a:pPr lvl="4"/>
            <a:r>
              <a:rPr lang="en-US" dirty="0" smtClean="0"/>
              <a:t>French refuse!!!</a:t>
            </a:r>
          </a:p>
          <a:p>
            <a:r>
              <a:rPr lang="en-US" dirty="0" smtClean="0"/>
              <a:t>1754- Dinwiddie makes Washington Lt. Colonel</a:t>
            </a:r>
          </a:p>
          <a:p>
            <a:pPr lvl="1"/>
            <a:r>
              <a:rPr lang="en-US" dirty="0" smtClean="0"/>
              <a:t>Sends him back w/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militia </a:t>
            </a:r>
            <a:r>
              <a:rPr lang="en-US" dirty="0" smtClean="0"/>
              <a:t>now!</a:t>
            </a:r>
          </a:p>
          <a:p>
            <a:pPr lvl="2"/>
            <a:r>
              <a:rPr lang="en-US" dirty="0" smtClean="0"/>
              <a:t>Civilian-trained volunteer army</a:t>
            </a:r>
          </a:p>
          <a:p>
            <a:pPr lvl="1"/>
            <a:r>
              <a:rPr lang="en-US" dirty="0" smtClean="0"/>
              <a:t>Instructions to build fort where Ohio and Monongahela Rivers meet</a:t>
            </a:r>
          </a:p>
          <a:p>
            <a:pPr lvl="2"/>
            <a:r>
              <a:rPr lang="en-US" smtClean="0"/>
              <a:t>Present-day Pittsburgh</a:t>
            </a:r>
            <a:endParaRPr lang="en-US" dirty="0" smtClean="0"/>
          </a:p>
          <a:p>
            <a:pPr lvl="1"/>
            <a:r>
              <a:rPr lang="en-US" dirty="0" smtClean="0"/>
              <a:t>When arrived, found French already building fort there, Fort Duquesne</a:t>
            </a:r>
          </a:p>
          <a:p>
            <a:pPr lvl="1"/>
            <a:r>
              <a:rPr lang="en-US" dirty="0" smtClean="0"/>
              <a:t>Washington builds small fort near, names Fort Necessity (b/c it was needed)</a:t>
            </a:r>
          </a:p>
          <a:p>
            <a:pPr lvl="1"/>
            <a:r>
              <a:rPr lang="en-US" dirty="0" smtClean="0"/>
              <a:t>Greatly outnumbered, Washington attacks anyway</a:t>
            </a:r>
          </a:p>
          <a:p>
            <a:pPr lvl="2"/>
            <a:r>
              <a:rPr lang="en-US" dirty="0" smtClean="0"/>
              <a:t>French quickly defeat and capture them</a:t>
            </a:r>
          </a:p>
          <a:p>
            <a:pPr lvl="2"/>
            <a:r>
              <a:rPr lang="en-US" dirty="0" smtClean="0"/>
              <a:t>Returned later</a:t>
            </a:r>
          </a:p>
          <a:p>
            <a:pPr lvl="1"/>
            <a:r>
              <a:rPr lang="en-US" dirty="0" smtClean="0"/>
              <a:t>Washington’s bravery spreads throughout colonies and Europe!</a:t>
            </a:r>
          </a:p>
          <a:p>
            <a:pPr lvl="1"/>
            <a:r>
              <a:rPr lang="en-US" dirty="0" smtClean="0"/>
              <a:t>Regarded as hero who won’t take crap from French!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daydreamtourist.files.wordpress.com/2012/02/young-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3048000" cy="3048000"/>
          </a:xfrm>
          <a:prstGeom prst="rect">
            <a:avLst/>
          </a:prstGeom>
          <a:noFill/>
        </p:spPr>
      </p:pic>
      <p:pic>
        <p:nvPicPr>
          <p:cNvPr id="4099" name="Picture 3" descr="C:\Users\Wuz\AppData\Local\Microsoft\Windows\Temporary Internet Files\Content.IE5\IW047KUG\MC900019782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8731" y="3886200"/>
            <a:ext cx="2045269" cy="2656539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727459">
            <a:off x="6190535" y="282344"/>
            <a:ext cx="29718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5) Visual Vocab: Militia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 rot="21022731">
            <a:off x="1172551" y="1995389"/>
            <a:ext cx="3851639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Video: Explain Washington’s Situation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Plan of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While Washington struggled w/ French…</a:t>
            </a:r>
          </a:p>
          <a:p>
            <a:r>
              <a:rPr lang="en-US" dirty="0" smtClean="0"/>
              <a:t>June 1754- reps gather in Albany, NY</a:t>
            </a:r>
          </a:p>
          <a:p>
            <a:pPr lvl="1"/>
            <a:r>
              <a:rPr lang="en-US" dirty="0" smtClean="0"/>
              <a:t>Reps from NE, NY, PA, MD meet to discuss threat of war</a:t>
            </a:r>
          </a:p>
          <a:p>
            <a:pPr lvl="1"/>
            <a:r>
              <a:rPr lang="en-US" dirty="0" smtClean="0"/>
              <a:t>Find way to defend themselves from French</a:t>
            </a:r>
          </a:p>
          <a:p>
            <a:pPr lvl="1"/>
            <a:r>
              <a:rPr lang="en-US" dirty="0" smtClean="0"/>
              <a:t>Hoped to persuade Iroquois take side too</a:t>
            </a:r>
          </a:p>
          <a:p>
            <a:pPr lvl="1"/>
            <a:r>
              <a:rPr lang="en-US" dirty="0" smtClean="0"/>
              <a:t>Adopted plan created by Ben Franklin</a:t>
            </a:r>
          </a:p>
          <a:p>
            <a:pPr lvl="2"/>
            <a:r>
              <a:rPr lang="en-US" dirty="0" smtClean="0"/>
              <a:t>Albany Plan of Union</a:t>
            </a:r>
          </a:p>
          <a:p>
            <a:pPr lvl="2"/>
            <a:r>
              <a:rPr lang="en-US" dirty="0" smtClean="0"/>
              <a:t>Called for 1 general </a:t>
            </a:r>
            <a:r>
              <a:rPr lang="en-US" dirty="0" err="1" smtClean="0"/>
              <a:t>gov’t</a:t>
            </a:r>
            <a:r>
              <a:rPr lang="en-US" dirty="0" smtClean="0"/>
              <a:t> for the colonies</a:t>
            </a:r>
          </a:p>
          <a:p>
            <a:pPr lvl="2"/>
            <a:r>
              <a:rPr lang="en-US" dirty="0" smtClean="0"/>
              <a:t>Elected legislature would govern</a:t>
            </a:r>
          </a:p>
          <a:p>
            <a:pPr lvl="2"/>
            <a:r>
              <a:rPr lang="en-US" dirty="0" smtClean="0"/>
              <a:t>Have power to tax, raise troops, and regulate trade</a:t>
            </a:r>
          </a:p>
          <a:p>
            <a:pPr lvl="1"/>
            <a:r>
              <a:rPr lang="en-US" dirty="0" smtClean="0"/>
              <a:t>Not 1 Colonial Assembly approved the plan</a:t>
            </a:r>
          </a:p>
          <a:p>
            <a:pPr lvl="2"/>
            <a:r>
              <a:rPr lang="en-US" dirty="0" smtClean="0"/>
              <a:t>Not willing to give up any power w/in own colony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attempt at uniting colonies!</a:t>
            </a:r>
          </a:p>
          <a:p>
            <a:endParaRPr lang="en-US" dirty="0"/>
          </a:p>
        </p:txBody>
      </p:sp>
      <p:pic>
        <p:nvPicPr>
          <p:cNvPr id="2050" name="Picture 2" descr="http://totallyhistory.com/wp-content/uploads/2011/05/BenFranklinDupless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2743200" cy="3485214"/>
          </a:xfrm>
          <a:prstGeom prst="rect">
            <a:avLst/>
          </a:prstGeom>
          <a:noFill/>
        </p:spPr>
      </p:pic>
      <p:pic>
        <p:nvPicPr>
          <p:cNvPr id="2052" name="Picture 4" descr="http://cdn.dipity.com/uploads/events/ac331beebe8a07d0bd4c9f72c11a19a0_1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350" y="3914774"/>
            <a:ext cx="4245650" cy="2943226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727459">
            <a:off x="6342936" y="88663"/>
            <a:ext cx="2971800" cy="2667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</a:t>
            </a:r>
            <a:r>
              <a:rPr lang="en-US" dirty="0" smtClean="0"/>
              <a:t>Stop &amp; Jot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dn.dipity.com/uploads/events/ac331beebe8a07d0bd4c9f72c11a19a0_1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43400" y="533400"/>
            <a:ext cx="4343400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What do you think this “Propaganda  Poster” about the Albany plan of Union, is trying to say? What is its’ point?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Explosion 1 3"/>
          <p:cNvSpPr/>
          <p:nvPr/>
        </p:nvSpPr>
        <p:spPr>
          <a:xfrm rot="727459">
            <a:off x="6237374" y="3058180"/>
            <a:ext cx="2705666" cy="22009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) Primary Source!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</a:t>
            </a:r>
            <a:r>
              <a:rPr lang="en-US" dirty="0"/>
              <a:t>E</a:t>
            </a:r>
            <a:r>
              <a:rPr lang="en-US" dirty="0" smtClean="0"/>
              <a:t>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25963"/>
          </a:xfrm>
        </p:spPr>
        <p:txBody>
          <a:bodyPr/>
          <a:lstStyle/>
          <a:p>
            <a:r>
              <a:rPr lang="en-US" dirty="0" smtClean="0"/>
              <a:t>How did we get in a position for a big showdown between the “super powers?”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Who are their allies?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2200"/>
            <a:ext cx="4118517" cy="2638425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 rot="727459">
            <a:off x="6571966" y="4679194"/>
            <a:ext cx="2705666" cy="220095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Exit Ticket!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1041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chn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624</Words>
  <Application>Microsoft Office PowerPoint</Application>
  <PresentationFormat>On-screen Show (4:3)</PresentationFormat>
  <Paragraphs>96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Wingdings 2</vt:lpstr>
      <vt:lpstr>Technic</vt:lpstr>
      <vt:lpstr>Warm Up</vt:lpstr>
      <vt:lpstr>The Colonies Grow: 1607-1770</vt:lpstr>
      <vt:lpstr>British – French Rivalry</vt:lpstr>
      <vt:lpstr>Native Americans Take Sides</vt:lpstr>
      <vt:lpstr>The Iroquois Confederacy</vt:lpstr>
      <vt:lpstr>American Colonists Take Action</vt:lpstr>
      <vt:lpstr>Albany Plan of Union</vt:lpstr>
      <vt:lpstr>PowerPoint Presentation</vt:lpstr>
      <vt:lpstr>Exit Ticket: Essential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Colonies Grow: 1607-1770</dc:title>
  <dc:creator>Wuz</dc:creator>
  <cp:lastModifiedBy>Wazaney, Kristopher J.</cp:lastModifiedBy>
  <cp:revision>12</cp:revision>
  <dcterms:created xsi:type="dcterms:W3CDTF">2012-10-15T23:18:36Z</dcterms:created>
  <dcterms:modified xsi:type="dcterms:W3CDTF">2015-10-05T00:19:38Z</dcterms:modified>
</cp:coreProperties>
</file>