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42B75-7BB2-4ED3-9E88-AA55CB2E0D8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CE557-FC3E-4225-A454-2B093DFD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7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CE557-FC3E-4225-A454-2B093DFDE4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8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CE557-FC3E-4225-A454-2B093DFDE4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CE557-FC3E-4225-A454-2B093DFDE4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2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CE557-FC3E-4225-A454-2B093DFDE4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CE557-FC3E-4225-A454-2B093DFDE4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39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CE557-FC3E-4225-A454-2B093DFDE4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7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CE557-FC3E-4225-A454-2B093DFDE4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46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CE557-FC3E-4225-A454-2B093DFDE4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40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CE557-FC3E-4225-A454-2B093DFDE4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7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5E9319-7D72-4FC1-9866-8C72AE8BCA7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1B5CEC-D32D-4631-94E2-280E70A1FD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5E9319-7D72-4FC1-9866-8C72AE8BCA7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1B5CEC-D32D-4631-94E2-280E70A1F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5E9319-7D72-4FC1-9866-8C72AE8BCA7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1B5CEC-D32D-4631-94E2-280E70A1F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5E9319-7D72-4FC1-9866-8C72AE8BCA7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1B5CEC-D32D-4631-94E2-280E70A1F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5E9319-7D72-4FC1-9866-8C72AE8BCA7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81B5CEC-D32D-4631-94E2-280E70A1FD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5E9319-7D72-4FC1-9866-8C72AE8BCA7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1B5CEC-D32D-4631-94E2-280E70A1F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5E9319-7D72-4FC1-9866-8C72AE8BCA7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1B5CEC-D32D-4631-94E2-280E70A1F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5E9319-7D72-4FC1-9866-8C72AE8BCA7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1B5CEC-D32D-4631-94E2-280E70A1F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5E9319-7D72-4FC1-9866-8C72AE8BCA7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1B5CEC-D32D-4631-94E2-280E70A1F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5E9319-7D72-4FC1-9866-8C72AE8BCA7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1B5CEC-D32D-4631-94E2-280E70A1F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5E9319-7D72-4FC1-9866-8C72AE8BCA7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1B5CEC-D32D-4631-94E2-280E70A1FD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5E9319-7D72-4FC1-9866-8C72AE8BCA7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81B5CEC-D32D-4631-94E2-280E70A1FD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617" y="302604"/>
            <a:ext cx="7239000" cy="1143000"/>
          </a:xfrm>
        </p:spPr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717" y="2472437"/>
            <a:ext cx="6400800" cy="3600450"/>
          </a:xfrm>
          <a:prstGeom prst="rect">
            <a:avLst/>
          </a:prstGeom>
        </p:spPr>
      </p:pic>
      <p:sp>
        <p:nvSpPr>
          <p:cNvPr id="4" name="Explosion 1 3"/>
          <p:cNvSpPr/>
          <p:nvPr/>
        </p:nvSpPr>
        <p:spPr>
          <a:xfrm rot="464376">
            <a:off x="5460735" y="-154596"/>
            <a:ext cx="25908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Warm Up!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8551" y="5118780"/>
            <a:ext cx="2971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Are you ready to rumble?!?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8551" y="1676400"/>
            <a:ext cx="484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two sides are fighting over the Ohio River Valley, and who are their allies?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8304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Proclamation of 1763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600200"/>
            <a:ext cx="4114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prevent more fighting…</a:t>
            </a:r>
          </a:p>
          <a:p>
            <a:pPr lvl="1"/>
            <a:r>
              <a:rPr lang="en-US" dirty="0" smtClean="0"/>
              <a:t>King George III draws new line</a:t>
            </a:r>
          </a:p>
          <a:p>
            <a:pPr lvl="2"/>
            <a:r>
              <a:rPr lang="en-US" dirty="0" smtClean="0"/>
              <a:t>Halts colonial expansion past the Appalachian Mts. </a:t>
            </a:r>
          </a:p>
          <a:p>
            <a:pPr lvl="1"/>
            <a:r>
              <a:rPr lang="en-US" dirty="0" smtClean="0"/>
              <a:t>Angers many colonists</a:t>
            </a:r>
          </a:p>
          <a:p>
            <a:pPr lvl="2"/>
            <a:r>
              <a:rPr lang="en-US" dirty="0" smtClean="0"/>
              <a:t>Some already bought land west of the new line</a:t>
            </a:r>
          </a:p>
          <a:p>
            <a:pPr lvl="2"/>
            <a:r>
              <a:rPr lang="en-US" dirty="0" smtClean="0"/>
              <a:t>Furious that Britain ignored new land claims</a:t>
            </a:r>
          </a:p>
          <a:p>
            <a:r>
              <a:rPr lang="en-US" dirty="0" smtClean="0"/>
              <a:t>End of war brought peace for first time in many years but…</a:t>
            </a:r>
          </a:p>
          <a:p>
            <a:pPr lvl="1"/>
            <a:r>
              <a:rPr lang="en-US" dirty="0" smtClean="0"/>
              <a:t>More trouble is a </a:t>
            </a:r>
            <a:r>
              <a:rPr lang="en-US" dirty="0" err="1" smtClean="0"/>
              <a:t>brewin</a:t>
            </a:r>
            <a:r>
              <a:rPr lang="en-US" dirty="0" smtClean="0"/>
              <a:t>’… </a:t>
            </a:r>
          </a:p>
          <a:p>
            <a:pPr lvl="1"/>
            <a:r>
              <a:rPr lang="en-US" dirty="0" smtClean="0"/>
              <a:t>can </a:t>
            </a:r>
            <a:r>
              <a:rPr lang="en-US" dirty="0" err="1" smtClean="0"/>
              <a:t>ya</a:t>
            </a:r>
            <a:r>
              <a:rPr lang="en-US" dirty="0" smtClean="0"/>
              <a:t> smell it???</a:t>
            </a:r>
            <a:endParaRPr lang="en-US" dirty="0"/>
          </a:p>
        </p:txBody>
      </p:sp>
      <p:pic>
        <p:nvPicPr>
          <p:cNvPr id="21506" name="Picture 2" descr="http://symonsez.files.wordpress.com/2010/08/proclamation-of-1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3844217" cy="4957225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464376">
            <a:off x="6231776" y="12682"/>
            <a:ext cx="25908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8) Why so upset?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ymonsez.files.wordpress.com/2010/08/proclamation-of-1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463040"/>
            <a:ext cx="3844217" cy="49572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42148"/>
            <a:ext cx="2701217" cy="4846320"/>
          </a:xfrm>
        </p:spPr>
        <p:txBody>
          <a:bodyPr/>
          <a:lstStyle/>
          <a:p>
            <a:r>
              <a:rPr lang="en-US" dirty="0" smtClean="0"/>
              <a:t>Create an Analogy that shows how the colonists felt about the Proclamation of 1763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 rot="464376">
            <a:off x="6231776" y="12682"/>
            <a:ext cx="25908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r>
              <a:rPr lang="en-US" dirty="0" smtClean="0"/>
              <a:t>) Exit Ticket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6788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533400"/>
            <a:ext cx="5638800" cy="2868168"/>
          </a:xfrm>
        </p:spPr>
        <p:txBody>
          <a:bodyPr/>
          <a:lstStyle/>
          <a:p>
            <a:r>
              <a:rPr lang="en-US" dirty="0" smtClean="0"/>
              <a:t>The Colonies Grow:</a:t>
            </a:r>
            <a:br>
              <a:rPr lang="en-US" dirty="0" smtClean="0"/>
            </a:br>
            <a:r>
              <a:rPr lang="en-US" dirty="0" smtClean="0"/>
              <a:t>1607-1770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408558" cy="1101248"/>
          </a:xfrm>
        </p:spPr>
        <p:txBody>
          <a:bodyPr/>
          <a:lstStyle/>
          <a:p>
            <a:r>
              <a:rPr lang="en-US" dirty="0" smtClean="0"/>
              <a:t>3-9 The French and Indian War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British Take Action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82524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1754- Gov. of Massachusetts declares…</a:t>
            </a:r>
          </a:p>
          <a:p>
            <a:pPr lvl="1"/>
            <a:r>
              <a:rPr lang="en-US" dirty="0" smtClean="0"/>
              <a:t>“French are on their way to making themselves masters of this continent.”</a:t>
            </a:r>
          </a:p>
          <a:p>
            <a:r>
              <a:rPr lang="en-US" dirty="0" smtClean="0"/>
              <a:t>Brits know French building well-armed forts in Ohio River Valley</a:t>
            </a:r>
          </a:p>
          <a:p>
            <a:pPr lvl="1"/>
            <a:r>
              <a:rPr lang="en-US" dirty="0" smtClean="0"/>
              <a:t>Many alliances w/ natives</a:t>
            </a:r>
          </a:p>
          <a:p>
            <a:pPr lvl="2"/>
            <a:r>
              <a:rPr lang="en-US" dirty="0" smtClean="0"/>
              <a:t>Allowed them to take control of land from St. Lawrence River to New Orleans</a:t>
            </a:r>
          </a:p>
          <a:p>
            <a:r>
              <a:rPr lang="en-US" dirty="0" smtClean="0"/>
              <a:t>Pre-War early stages… colonists fought French and natives w/ little help from Britain</a:t>
            </a:r>
          </a:p>
          <a:p>
            <a:r>
              <a:rPr lang="en-US" dirty="0" smtClean="0"/>
              <a:t>1754- London gets involved</a:t>
            </a:r>
          </a:p>
          <a:p>
            <a:pPr lvl="1"/>
            <a:r>
              <a:rPr lang="en-US" dirty="0" smtClean="0"/>
              <a:t>Shocked at # of French forts in ORV</a:t>
            </a:r>
          </a:p>
          <a:p>
            <a:r>
              <a:rPr lang="en-US" dirty="0" smtClean="0"/>
              <a:t>Fall of 1754- appoint Gen. Edward Braddock as Commander in Chief</a:t>
            </a:r>
          </a:p>
          <a:p>
            <a:pPr lvl="1"/>
            <a:r>
              <a:rPr lang="en-US" dirty="0" smtClean="0"/>
              <a:t>Drive French out of OHR</a:t>
            </a:r>
          </a:p>
          <a:p>
            <a:endParaRPr lang="en-US" dirty="0"/>
          </a:p>
        </p:txBody>
      </p:sp>
      <p:pic>
        <p:nvPicPr>
          <p:cNvPr id="2050" name="Picture 2" descr="http://upload.wikimedia.org/wikipedia/commons/thumb/a/a5/Braddock.gif/220px-Braddo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76400"/>
            <a:ext cx="3962400" cy="45027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Braddock Marches to Duquesne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143000"/>
            <a:ext cx="4114800" cy="5715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June 1755- sets out from VA for Fort Duquesne</a:t>
            </a:r>
          </a:p>
          <a:p>
            <a:pPr lvl="1"/>
            <a:r>
              <a:rPr lang="en-US" dirty="0" smtClean="0"/>
              <a:t>1400 Brit Army (red-coats)</a:t>
            </a:r>
          </a:p>
          <a:p>
            <a:pPr lvl="1"/>
            <a:r>
              <a:rPr lang="en-US" dirty="0" smtClean="0"/>
              <a:t>800-900 colonial militia (blue-coats)</a:t>
            </a:r>
          </a:p>
          <a:p>
            <a:r>
              <a:rPr lang="en-US" dirty="0" smtClean="0"/>
              <a:t>Washington one of his aides</a:t>
            </a:r>
          </a:p>
          <a:p>
            <a:pPr lvl="1"/>
            <a:r>
              <a:rPr lang="en-US" dirty="0" smtClean="0"/>
              <a:t>Tried to tell Braddock, army’s style not good for forests (rows)</a:t>
            </a:r>
          </a:p>
          <a:p>
            <a:pPr lvl="1"/>
            <a:r>
              <a:rPr lang="en-US" dirty="0" smtClean="0"/>
              <a:t>Braddock ignores advice</a:t>
            </a:r>
          </a:p>
          <a:p>
            <a:pPr lvl="2"/>
            <a:r>
              <a:rPr lang="en-US" dirty="0" smtClean="0"/>
              <a:t>Took weeks</a:t>
            </a:r>
          </a:p>
          <a:p>
            <a:r>
              <a:rPr lang="en-US" dirty="0" smtClean="0"/>
              <a:t>July 9- natives &amp; French ambush</a:t>
            </a:r>
          </a:p>
          <a:p>
            <a:pPr lvl="1"/>
            <a:r>
              <a:rPr lang="en-US" dirty="0" smtClean="0"/>
              <a:t>French &amp; natives hiding behind trees </a:t>
            </a:r>
          </a:p>
          <a:p>
            <a:pPr lvl="2"/>
            <a:r>
              <a:rPr lang="en-US" dirty="0" smtClean="0"/>
              <a:t>Aim @ bright colored uniforms</a:t>
            </a:r>
          </a:p>
          <a:p>
            <a:pPr lvl="1"/>
            <a:r>
              <a:rPr lang="en-US" dirty="0" smtClean="0"/>
              <a:t>Brits confused and frightened</a:t>
            </a:r>
          </a:p>
          <a:p>
            <a:pPr lvl="2"/>
            <a:r>
              <a:rPr lang="en-US" dirty="0" smtClean="0"/>
              <a:t>Panic so great, Brits just run</a:t>
            </a:r>
          </a:p>
          <a:p>
            <a:pPr lvl="1"/>
            <a:r>
              <a:rPr lang="en-US" dirty="0" smtClean="0"/>
              <a:t>Bitter defeat</a:t>
            </a:r>
          </a:p>
          <a:p>
            <a:pPr lvl="1"/>
            <a:r>
              <a:rPr lang="en-US" dirty="0" smtClean="0"/>
              <a:t>Braddock killed</a:t>
            </a:r>
          </a:p>
          <a:p>
            <a:pPr lvl="1"/>
            <a:r>
              <a:rPr lang="en-US" dirty="0" smtClean="0"/>
              <a:t>1,000+ casualties</a:t>
            </a:r>
          </a:p>
          <a:p>
            <a:pPr lvl="1"/>
            <a:r>
              <a:rPr lang="en-US" dirty="0" smtClean="0"/>
              <a:t>Washington led survivors back to Virginia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ttp://img.groundspeak.com/waymarking/9ae16595-e18d-4e82-9ad5-0c1153e39f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3581400" cy="4513615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464376">
            <a:off x="6608201" y="-137161"/>
            <a:ext cx="268016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) Redcoats, Bluecoats?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allAtOnce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Britain declares War on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1910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Fighting in America leads to war in Europe</a:t>
            </a:r>
          </a:p>
          <a:p>
            <a:pPr lvl="1"/>
            <a:r>
              <a:rPr lang="en-US" dirty="0" smtClean="0"/>
              <a:t>Seven Years’ War</a:t>
            </a:r>
          </a:p>
          <a:p>
            <a:pPr lvl="2"/>
            <a:r>
              <a:rPr lang="en-US" dirty="0" smtClean="0"/>
              <a:t>Britain and Prussia fight French and allies in Europe</a:t>
            </a:r>
          </a:p>
          <a:p>
            <a:pPr lvl="2"/>
            <a:r>
              <a:rPr lang="en-US" dirty="0" smtClean="0"/>
              <a:t>Britain fights France in Caribbean, India, and NA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years of war in NA were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disastrous</a:t>
            </a:r>
            <a:r>
              <a:rPr lang="en-US" dirty="0" smtClean="0"/>
              <a:t> for Brits</a:t>
            </a:r>
          </a:p>
          <a:p>
            <a:pPr lvl="1"/>
            <a:r>
              <a:rPr lang="en-US" dirty="0" smtClean="0"/>
              <a:t>French capture Brit forts</a:t>
            </a:r>
          </a:p>
          <a:p>
            <a:pPr lvl="1"/>
            <a:r>
              <a:rPr lang="en-US" dirty="0" smtClean="0"/>
              <a:t>Natives stage raids on Brit settlements</a:t>
            </a:r>
          </a:p>
          <a:p>
            <a:pPr lvl="2"/>
            <a:r>
              <a:rPr lang="en-US" dirty="0" smtClean="0"/>
              <a:t>Killed settlers, burned farms &amp; crops, drove many back toward coasts</a:t>
            </a:r>
          </a:p>
          <a:p>
            <a:pPr lvl="1"/>
            <a:r>
              <a:rPr lang="en-US" dirty="0" smtClean="0"/>
              <a:t>French forces from Canada take Brit forts on Great Lakes  </a:t>
            </a:r>
            <a:endParaRPr lang="en-US" dirty="0"/>
          </a:p>
        </p:txBody>
      </p:sp>
      <p:pic>
        <p:nvPicPr>
          <p:cNvPr id="18434" name="Picture 2" descr="C:\Users\Wuz\Pictures\Microsoft Clip Organizer\j0149424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19200"/>
            <a:ext cx="2743200" cy="529482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464376">
            <a:off x="6121664" y="202537"/>
            <a:ext cx="25908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3) Other name for War, why?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Pitt Takes Charge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4191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War efforts improve when… </a:t>
            </a:r>
          </a:p>
          <a:p>
            <a:pPr lvl="1"/>
            <a:r>
              <a:rPr lang="en-US" dirty="0" smtClean="0"/>
              <a:t>William Pitt becomes Sec. of State and Prime Minister</a:t>
            </a:r>
          </a:p>
          <a:p>
            <a:pPr lvl="2"/>
            <a:r>
              <a:rPr lang="en-US" dirty="0" smtClean="0"/>
              <a:t>Skilled military planner</a:t>
            </a:r>
          </a:p>
          <a:p>
            <a:pPr lvl="2"/>
            <a:r>
              <a:rPr lang="en-US" dirty="0" smtClean="0"/>
              <a:t>Oversaw war from London</a:t>
            </a:r>
          </a:p>
          <a:p>
            <a:r>
              <a:rPr lang="en-US" dirty="0" smtClean="0"/>
              <a:t>Pitt takes on all the cost for war</a:t>
            </a:r>
          </a:p>
          <a:p>
            <a:pPr lvl="1"/>
            <a:r>
              <a:rPr lang="en-US" dirty="0" smtClean="0"/>
              <a:t>Colonies pay for nothing</a:t>
            </a:r>
          </a:p>
          <a:p>
            <a:pPr lvl="2"/>
            <a:r>
              <a:rPr lang="en-US" dirty="0" smtClean="0"/>
              <a:t>But…</a:t>
            </a:r>
          </a:p>
          <a:p>
            <a:pPr lvl="3"/>
            <a:r>
              <a:rPr lang="en-US" dirty="0" smtClean="0"/>
              <a:t>Ran up huge debt</a:t>
            </a:r>
          </a:p>
          <a:p>
            <a:pPr lvl="2"/>
            <a:r>
              <a:rPr lang="en-US" dirty="0" smtClean="0"/>
              <a:t>After war ran up colonists’ taxes to pay for it!</a:t>
            </a:r>
          </a:p>
          <a:p>
            <a:r>
              <a:rPr lang="en-US" dirty="0" smtClean="0"/>
              <a:t>Didn’t just want ORV, wants it all!</a:t>
            </a:r>
          </a:p>
          <a:p>
            <a:pPr lvl="1"/>
            <a:r>
              <a:rPr lang="en-US" dirty="0" smtClean="0"/>
              <a:t>Puts Jeffrey Amherst and James Wolfe in command</a:t>
            </a:r>
          </a:p>
          <a:p>
            <a:pPr lvl="1"/>
            <a:r>
              <a:rPr lang="en-US" dirty="0" smtClean="0"/>
              <a:t>In 1758- lead assaults to recapture French forts of </a:t>
            </a:r>
            <a:r>
              <a:rPr lang="en-US" dirty="0" err="1" smtClean="0"/>
              <a:t>Louisbourg</a:t>
            </a:r>
            <a:r>
              <a:rPr lang="en-US" dirty="0" smtClean="0"/>
              <a:t>, Frontenac, Ontario, then finally Fort Duquesne</a:t>
            </a:r>
          </a:p>
          <a:p>
            <a:pPr lvl="2"/>
            <a:r>
              <a:rPr lang="en-US" dirty="0" smtClean="0"/>
              <a:t>Renamed it Fort Pitt</a:t>
            </a:r>
            <a:endParaRPr lang="en-US" dirty="0"/>
          </a:p>
        </p:txBody>
      </p:sp>
      <p:pic>
        <p:nvPicPr>
          <p:cNvPr id="28674" name="Picture 2" descr="http://upload.wikimedia.org/wikipedia/en/thumb/a/ab/Pitt-Script.svg/150px-Pitt-Scrip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700" y="2438400"/>
            <a:ext cx="3409950" cy="340995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20947110">
            <a:off x="1053946" y="1409699"/>
            <a:ext cx="25908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) Fort </a:t>
            </a:r>
            <a:r>
              <a:rPr lang="en-US" dirty="0" err="1" smtClean="0"/>
              <a:t>Duq</a:t>
            </a:r>
            <a:r>
              <a:rPr lang="en-US" dirty="0" smtClean="0"/>
              <a:t>/Pitt are where?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of New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1910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1759- so many British victories church bells in London wore thin!</a:t>
            </a:r>
          </a:p>
          <a:p>
            <a:pPr lvl="1"/>
            <a:r>
              <a:rPr lang="en-US" dirty="0" smtClean="0"/>
              <a:t>Best yet to come!</a:t>
            </a:r>
          </a:p>
          <a:p>
            <a:r>
              <a:rPr lang="en-US" dirty="0" smtClean="0"/>
              <a:t>Battle of Quebec</a:t>
            </a:r>
          </a:p>
          <a:p>
            <a:pPr lvl="1"/>
            <a:r>
              <a:rPr lang="en-US" dirty="0" smtClean="0"/>
              <a:t>Quebec located high on cliff overlooking St. Lawrence</a:t>
            </a:r>
          </a:p>
          <a:p>
            <a:pPr lvl="2"/>
            <a:r>
              <a:rPr lang="en-US" dirty="0" smtClean="0"/>
              <a:t>Impossible to attack… really!?!</a:t>
            </a:r>
          </a:p>
          <a:p>
            <a:pPr lvl="1"/>
            <a:r>
              <a:rPr lang="en-US" dirty="0" smtClean="0"/>
              <a:t>Sept. 1759- Wolfe finds a way</a:t>
            </a:r>
          </a:p>
          <a:p>
            <a:pPr lvl="2"/>
            <a:r>
              <a:rPr lang="en-US" dirty="0" smtClean="0"/>
              <a:t>Scouts find poorly guarded path up back of cliff</a:t>
            </a:r>
          </a:p>
          <a:p>
            <a:pPr lvl="2"/>
            <a:r>
              <a:rPr lang="en-US" dirty="0" smtClean="0"/>
              <a:t>Sneak up it at night and set up for first light</a:t>
            </a:r>
          </a:p>
          <a:p>
            <a:pPr lvl="2"/>
            <a:r>
              <a:rPr lang="en-US" dirty="0" smtClean="0"/>
              <a:t>Attack at dawn</a:t>
            </a:r>
          </a:p>
          <a:p>
            <a:pPr lvl="2"/>
            <a:r>
              <a:rPr lang="en-US" dirty="0" smtClean="0"/>
              <a:t>Overwhelm the French and win the crown of New France!</a:t>
            </a:r>
          </a:p>
          <a:p>
            <a:pPr lvl="2"/>
            <a:r>
              <a:rPr lang="en-US" dirty="0" smtClean="0"/>
              <a:t>Wolfe dies though… </a:t>
            </a:r>
            <a:r>
              <a:rPr lang="en-US" dirty="0" err="1" smtClean="0"/>
              <a:t>Awww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9458" name="Picture 2" descr="C:\Users\Wuz\AppData\Local\Microsoft\Windows\Temporary Internet Files\Content.IE5\8CY6B0WR\MC900009615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7120" y="2057400"/>
            <a:ext cx="3697282" cy="4230986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464376">
            <a:off x="6403848" y="1384282"/>
            <a:ext cx="25908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5) Why is Quebec significant?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Paris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4191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Spain enters on French side just in time to see the end</a:t>
            </a:r>
          </a:p>
          <a:p>
            <a:pPr lvl="1"/>
            <a:r>
              <a:rPr lang="en-US" dirty="0" smtClean="0"/>
              <a:t>Quebec and Montreal fall signal the end</a:t>
            </a:r>
          </a:p>
          <a:p>
            <a:r>
              <a:rPr lang="en-US" dirty="0" smtClean="0"/>
              <a:t>Treaty of Paris signed in 1763</a:t>
            </a:r>
          </a:p>
          <a:p>
            <a:pPr lvl="1"/>
            <a:r>
              <a:rPr lang="en-US" dirty="0" smtClean="0"/>
              <a:t>France gives up most of claims in Caribbean, all of Canada, &amp; most of Miss. RV &amp; ORV</a:t>
            </a:r>
          </a:p>
          <a:p>
            <a:pPr lvl="1"/>
            <a:r>
              <a:rPr lang="en-US" dirty="0" smtClean="0"/>
              <a:t>Spain gives up Florida &amp; Gulf Coast claims west of Miss. River</a:t>
            </a:r>
          </a:p>
          <a:p>
            <a:pPr lvl="1"/>
            <a:r>
              <a:rPr lang="en-US" dirty="0" smtClean="0"/>
              <a:t>Marks end of France as power in NA</a:t>
            </a:r>
          </a:p>
          <a:p>
            <a:pPr lvl="1"/>
            <a:r>
              <a:rPr lang="en-US" dirty="0" smtClean="0"/>
              <a:t>Continent now divided b/t England and Spain</a:t>
            </a:r>
          </a:p>
          <a:p>
            <a:r>
              <a:rPr lang="en-US" dirty="0" smtClean="0"/>
              <a:t>Colonists happy- pushes French and Spanish further away</a:t>
            </a:r>
          </a:p>
          <a:p>
            <a:r>
              <a:rPr lang="en-US" dirty="0" smtClean="0"/>
              <a:t>Natives unsure b/c what now happens to them?</a:t>
            </a:r>
            <a:endParaRPr lang="en-US" dirty="0"/>
          </a:p>
        </p:txBody>
      </p:sp>
      <p:pic>
        <p:nvPicPr>
          <p:cNvPr id="25602" name="Picture 2" descr="http://gronlid.nesd.ca/files/u3/na-176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741" y="1600200"/>
            <a:ext cx="3752659" cy="417195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21135068">
            <a:off x="1244729" y="4743449"/>
            <a:ext cx="25908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6) Signals end of what…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242048" cy="1143000"/>
          </a:xfrm>
        </p:spPr>
        <p:txBody>
          <a:bodyPr/>
          <a:lstStyle/>
          <a:p>
            <a:r>
              <a:rPr lang="en-US" dirty="0" smtClean="0"/>
              <a:t>Pontiac’s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648200" cy="563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Brit victory hurts natives too</a:t>
            </a:r>
          </a:p>
          <a:p>
            <a:pPr lvl="1"/>
            <a:r>
              <a:rPr lang="en-US" dirty="0" smtClean="0"/>
              <a:t>Lost ally</a:t>
            </a:r>
          </a:p>
          <a:p>
            <a:pPr lvl="1"/>
            <a:r>
              <a:rPr lang="en-US" dirty="0" smtClean="0"/>
              <a:t>Lost trading partner</a:t>
            </a:r>
          </a:p>
          <a:p>
            <a:pPr lvl="1"/>
            <a:r>
              <a:rPr lang="en-US" dirty="0" smtClean="0"/>
              <a:t>Still traded w/ Brits but…</a:t>
            </a:r>
          </a:p>
          <a:p>
            <a:pPr lvl="2"/>
            <a:r>
              <a:rPr lang="en-US" dirty="0" smtClean="0"/>
              <a:t>Regarded them as enemies</a:t>
            </a:r>
          </a:p>
          <a:p>
            <a:pPr lvl="2"/>
            <a:r>
              <a:rPr lang="en-US" dirty="0" smtClean="0"/>
              <a:t>Brits raised prices</a:t>
            </a:r>
          </a:p>
          <a:p>
            <a:pPr lvl="2"/>
            <a:r>
              <a:rPr lang="en-US" dirty="0" smtClean="0"/>
              <a:t>Unlike France, refused to pay for use of land</a:t>
            </a:r>
          </a:p>
          <a:p>
            <a:pPr lvl="2"/>
            <a:r>
              <a:rPr lang="en-US" dirty="0" smtClean="0"/>
              <a:t>Worst of all, began spreading out into new land gains</a:t>
            </a:r>
          </a:p>
          <a:p>
            <a:r>
              <a:rPr lang="en-US" dirty="0" smtClean="0"/>
              <a:t>Pontiac, Ottawa Chief</a:t>
            </a:r>
          </a:p>
          <a:p>
            <a:pPr lvl="1"/>
            <a:r>
              <a:rPr lang="en-US" dirty="0" smtClean="0"/>
              <a:t>Near present-day Detroit</a:t>
            </a:r>
          </a:p>
          <a:p>
            <a:pPr lvl="1"/>
            <a:r>
              <a:rPr lang="en-US" dirty="0" smtClean="0"/>
              <a:t>Believed colonists threatened native way of life</a:t>
            </a:r>
          </a:p>
          <a:p>
            <a:pPr lvl="1"/>
            <a:r>
              <a:rPr lang="en-US" dirty="0" smtClean="0"/>
              <a:t>Organized alliance b/t the native tribes</a:t>
            </a:r>
          </a:p>
          <a:p>
            <a:pPr lvl="2"/>
            <a:r>
              <a:rPr lang="en-US" dirty="0" smtClean="0"/>
              <a:t>Attacked Fort Detroit</a:t>
            </a:r>
          </a:p>
          <a:p>
            <a:pPr lvl="2"/>
            <a:r>
              <a:rPr lang="en-US" dirty="0" smtClean="0"/>
              <a:t>Captured most of forts in &amp; around Great Lakes</a:t>
            </a:r>
          </a:p>
          <a:p>
            <a:pPr lvl="2"/>
            <a:r>
              <a:rPr lang="en-US" dirty="0" smtClean="0"/>
              <a:t>Killed settles, and raided along border of colonies</a:t>
            </a:r>
          </a:p>
          <a:p>
            <a:pPr lvl="1"/>
            <a:r>
              <a:rPr lang="en-US" dirty="0" smtClean="0"/>
              <a:t>Raids become known as Pontiac’s War</a:t>
            </a:r>
          </a:p>
          <a:p>
            <a:pPr lvl="2"/>
            <a:r>
              <a:rPr lang="en-US" dirty="0" smtClean="0"/>
              <a:t>After Brits put stop to raids in July 1766</a:t>
            </a:r>
          </a:p>
          <a:p>
            <a:pPr lvl="1"/>
            <a:r>
              <a:rPr lang="en-US" dirty="0" smtClean="0"/>
              <a:t>Pontiac is pardoned and signs peace treaty</a:t>
            </a:r>
          </a:p>
          <a:p>
            <a:endParaRPr lang="en-US" dirty="0"/>
          </a:p>
        </p:txBody>
      </p:sp>
      <p:pic>
        <p:nvPicPr>
          <p:cNvPr id="23554" name="Picture 2" descr="http://missasmith.wikispaces.com/file/view/pontiac.jpg/111073747/ponti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649464"/>
            <a:ext cx="3352800" cy="4208536"/>
          </a:xfrm>
          <a:prstGeom prst="rect">
            <a:avLst/>
          </a:prstGeom>
          <a:noFill/>
        </p:spPr>
      </p:pic>
      <p:sp>
        <p:nvSpPr>
          <p:cNvPr id="9" name="Cloud Callout 8"/>
          <p:cNvSpPr/>
          <p:nvPr/>
        </p:nvSpPr>
        <p:spPr>
          <a:xfrm>
            <a:off x="4343400" y="533400"/>
            <a:ext cx="3657600" cy="2133600"/>
          </a:xfrm>
          <a:prstGeom prst="cloudCallout">
            <a:avLst>
              <a:gd name="adj1" fmla="val 40105"/>
              <a:gd name="adj2" fmla="val 11741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24400" y="9906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“If you are French… join us. If you are English, we declare war against you. Let us have your answer.”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 rot="464376">
            <a:off x="4452055" y="3045185"/>
            <a:ext cx="25908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7) Explain his quote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  <p:bldP spid="7" grpId="0" build="p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235</TotalTime>
  <Words>861</Words>
  <Application>Microsoft Office PowerPoint</Application>
  <PresentationFormat>On-screen Show (4:3)</PresentationFormat>
  <Paragraphs>129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Trebuchet MS</vt:lpstr>
      <vt:lpstr>Wingdings</vt:lpstr>
      <vt:lpstr>Wingdings 2</vt:lpstr>
      <vt:lpstr>Opulent</vt:lpstr>
      <vt:lpstr>Warm Up</vt:lpstr>
      <vt:lpstr>The Colonies Grow: 1607-1770</vt:lpstr>
      <vt:lpstr>The British Take Action</vt:lpstr>
      <vt:lpstr>Braddock Marches to Duquesne</vt:lpstr>
      <vt:lpstr>Britain declares War on France</vt:lpstr>
      <vt:lpstr>Pitt Takes Charge</vt:lpstr>
      <vt:lpstr>The Fall of New France</vt:lpstr>
      <vt:lpstr>Treaty of Paris</vt:lpstr>
      <vt:lpstr>Pontiac’s War</vt:lpstr>
      <vt:lpstr>Proclamation of 1763</vt:lpstr>
      <vt:lpstr>Exit Ticket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Colonies Grow: 1607-1770</dc:title>
  <dc:creator>Wuz</dc:creator>
  <cp:lastModifiedBy>Wazaney, Kristopher J.</cp:lastModifiedBy>
  <cp:revision>5</cp:revision>
  <dcterms:created xsi:type="dcterms:W3CDTF">2012-10-16T23:16:15Z</dcterms:created>
  <dcterms:modified xsi:type="dcterms:W3CDTF">2015-10-06T12:35:41Z</dcterms:modified>
</cp:coreProperties>
</file>