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6" r:id="rId2"/>
    <p:sldId id="267" r:id="rId3"/>
    <p:sldId id="268" r:id="rId4"/>
    <p:sldId id="269" r:id="rId5"/>
    <p:sldId id="270" r:id="rId6"/>
    <p:sldId id="256" r:id="rId7"/>
    <p:sldId id="257" r:id="rId8"/>
    <p:sldId id="258" r:id="rId9"/>
    <p:sldId id="271" r:id="rId10"/>
    <p:sldId id="259" r:id="rId11"/>
    <p:sldId id="260" r:id="rId12"/>
    <p:sldId id="261" r:id="rId13"/>
    <p:sldId id="262" r:id="rId14"/>
    <p:sldId id="264" r:id="rId15"/>
    <p:sldId id="265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66" d="100"/>
          <a:sy n="66" d="100"/>
        </p:scale>
        <p:origin x="78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7C183-87B4-4554-AE8B-9991866EF504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6BA65-7931-47F3-9EFE-1C0FCC581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15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26442-0C0A-46E4-9D8A-090ED8AB4FE9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52EAD-B6B7-4E10-BCCF-ADF73880D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69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52EAD-B6B7-4E10-BCCF-ADF73880D7C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90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52EAD-B6B7-4E10-BCCF-ADF73880D7C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88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52EAD-B6B7-4E10-BCCF-ADF73880D7C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29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52EAD-B6B7-4E10-BCCF-ADF73880D7C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08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DisEd</a:t>
            </a:r>
            <a:r>
              <a:rPr lang="en-US" dirty="0" smtClean="0"/>
              <a:t>- Siege at Yorktown (3:36)</a:t>
            </a:r>
          </a:p>
          <a:p>
            <a:r>
              <a:rPr lang="en-US" dirty="0" smtClean="0"/>
              <a:t>The Patriot- Battle of Yorktown (1:28)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52EAD-B6B7-4E10-BCCF-ADF73880D7C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92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DisEd</a:t>
            </a:r>
            <a:r>
              <a:rPr lang="en-US" dirty="0" smtClean="0"/>
              <a:t>- Treaty of Paris (3:42)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52EAD-B6B7-4E10-BCCF-ADF73880D7C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01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Newburgh Conspiracy (3:06)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52EAD-B6B7-4E10-BCCF-ADF73880D7C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0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52EAD-B6B7-4E10-BCCF-ADF73880D7C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14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52EAD-B6B7-4E10-BCCF-ADF73880D7C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6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FF2430D-EC91-47C6-966A-4E31611A5167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08E710-BF14-4368-AA6A-54C1F7C7D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430D-EC91-47C6-966A-4E31611A5167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8E710-BF14-4368-AA6A-54C1F7C7D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FF2430D-EC91-47C6-966A-4E31611A5167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508E710-BF14-4368-AA6A-54C1F7C7D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430D-EC91-47C6-966A-4E31611A5167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08E710-BF14-4368-AA6A-54C1F7C7D8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430D-EC91-47C6-966A-4E31611A5167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508E710-BF14-4368-AA6A-54C1F7C7D8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F2430D-EC91-47C6-966A-4E31611A5167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08E710-BF14-4368-AA6A-54C1F7C7D8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F2430D-EC91-47C6-966A-4E31611A5167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08E710-BF14-4368-AA6A-54C1F7C7D8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430D-EC91-47C6-966A-4E31611A5167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08E710-BF14-4368-AA6A-54C1F7C7D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430D-EC91-47C6-966A-4E31611A5167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08E710-BF14-4368-AA6A-54C1F7C7D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430D-EC91-47C6-966A-4E31611A5167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08E710-BF14-4368-AA6A-54C1F7C7D8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FF2430D-EC91-47C6-966A-4E31611A5167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508E710-BF14-4368-AA6A-54C1F7C7D8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F2430D-EC91-47C6-966A-4E31611A5167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08E710-BF14-4368-AA6A-54C1F7C7D8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q49Nxr9j7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hyperlink" Target="http://app.discoveryeducation.com/player/view/assetGuid/5D6E58CC-CEF8-4924-9D97-53DE807DD695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hyperlink" Target="http://app.discoveryeducation.com/player/view/assetGuid/89EC38F4-1064-4CDD-9A59-5948C700E32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6eD13BvaII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elcivics.com/images/13-colonies-map-1775-u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18162836">
            <a:off x="1416646" y="2597774"/>
            <a:ext cx="5642996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cs typeface="Aharoni" pitchFamily="2" charset="-79"/>
              </a:rPr>
              <a:t>Native Americans</a:t>
            </a:r>
            <a:endParaRPr lang="en-US" sz="6000" dirty="0">
              <a:cs typeface="Aharoni" pitchFamily="2" charset="-79"/>
            </a:endParaRPr>
          </a:p>
        </p:txBody>
      </p:sp>
      <p:sp>
        <p:nvSpPr>
          <p:cNvPr id="7" name="Down Arrow 6"/>
          <p:cNvSpPr/>
          <p:nvPr/>
        </p:nvSpPr>
        <p:spPr>
          <a:xfrm rot="16200000">
            <a:off x="4610100" y="2933700"/>
            <a:ext cx="609600" cy="9906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6200000">
            <a:off x="4191000" y="3733800"/>
            <a:ext cx="609600" cy="9144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6200000">
            <a:off x="3581400" y="4572000"/>
            <a:ext cx="609600" cy="762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6200000">
            <a:off x="5105400" y="2209800"/>
            <a:ext cx="609600" cy="762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6200000">
            <a:off x="5715000" y="1295400"/>
            <a:ext cx="609600" cy="9144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0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Siege of Yorktown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89566"/>
            <a:ext cx="4191000" cy="526843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Washington wondered if complicated plan would work</a:t>
            </a:r>
          </a:p>
          <a:p>
            <a:pPr lvl="1"/>
            <a:r>
              <a:rPr lang="en-US" dirty="0" smtClean="0"/>
              <a:t>Hoped he had fooled Clinton</a:t>
            </a:r>
          </a:p>
          <a:p>
            <a:pPr lvl="1"/>
            <a:r>
              <a:rPr lang="en-US" dirty="0" smtClean="0"/>
              <a:t>Hoped French fleet would reach Yorktown in time</a:t>
            </a:r>
          </a:p>
          <a:p>
            <a:r>
              <a:rPr lang="en-US" dirty="0" smtClean="0"/>
              <a:t>5 September 1781</a:t>
            </a:r>
          </a:p>
          <a:p>
            <a:pPr lvl="1"/>
            <a:r>
              <a:rPr lang="en-US" dirty="0" smtClean="0"/>
              <a:t>G-Dub receives news that fleet is nearly there</a:t>
            </a:r>
          </a:p>
          <a:p>
            <a:pPr lvl="2"/>
            <a:r>
              <a:rPr lang="en-US" dirty="0" smtClean="0"/>
              <a:t>Plan worked perfectly, and Brits still bored waiting in NYC!!!</a:t>
            </a:r>
          </a:p>
          <a:p>
            <a:pPr lvl="1"/>
            <a:r>
              <a:rPr lang="en-US" dirty="0" smtClean="0"/>
              <a:t>14,000 Patriot and French troops had the 7,500 Brit and Hessian troops of Cornwallis trapped!!!</a:t>
            </a:r>
          </a:p>
          <a:p>
            <a:pPr lvl="1"/>
            <a:r>
              <a:rPr lang="en-US" dirty="0" smtClean="0"/>
              <a:t>French fleets kept Cornwallis from escaping by sea</a:t>
            </a:r>
          </a:p>
          <a:p>
            <a:pPr lvl="1"/>
            <a:r>
              <a:rPr lang="en-US" dirty="0" smtClean="0"/>
              <a:t>Continentals of South kept from retreating south</a:t>
            </a:r>
          </a:p>
          <a:p>
            <a:r>
              <a:rPr lang="en-US" dirty="0" smtClean="0"/>
              <a:t>Meanwhile, Clinton sits and waits bored in NYC waiting for the attack that would never come</a:t>
            </a:r>
            <a:endParaRPr lang="en-US" dirty="0"/>
          </a:p>
        </p:txBody>
      </p:sp>
      <p:pic>
        <p:nvPicPr>
          <p:cNvPr id="7169" name="Picture 1" descr="C:\Documents and Settings\kristopher.wazaney\Local Settings\Temporary Internet Files\Content.IE5\WIWSB8TZ\MC900019706[1].wm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433814"/>
            <a:ext cx="4267200" cy="3424186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6096000" y="1524000"/>
            <a:ext cx="2895600" cy="1676400"/>
            <a:chOff x="6096000" y="1524000"/>
            <a:chExt cx="2895600" cy="1676400"/>
          </a:xfrm>
        </p:grpSpPr>
        <p:sp>
          <p:nvSpPr>
            <p:cNvPr id="6" name="Cloud Callout 5"/>
            <p:cNvSpPr/>
            <p:nvPr/>
          </p:nvSpPr>
          <p:spPr>
            <a:xfrm>
              <a:off x="6096000" y="1524000"/>
              <a:ext cx="2895600" cy="1676400"/>
            </a:xfrm>
            <a:prstGeom prst="cloudCallout">
              <a:avLst>
                <a:gd name="adj1" fmla="val -17484"/>
                <a:gd name="adj2" fmla="val 83053"/>
              </a:avLst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324600" y="1828800"/>
              <a:ext cx="2438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Are these guys ever </a:t>
              </a:r>
              <a:r>
                <a:rPr lang="en-US" dirty="0" err="1" smtClean="0"/>
                <a:t>gonna</a:t>
              </a:r>
              <a:r>
                <a:rPr lang="en-US" dirty="0" smtClean="0"/>
                <a:t> attack… I am </a:t>
              </a:r>
              <a:r>
                <a:rPr lang="en-US" dirty="0" err="1" smtClean="0"/>
                <a:t>soooo</a:t>
              </a:r>
              <a:r>
                <a:rPr lang="en-US" dirty="0" smtClean="0"/>
                <a:t> bored!!!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Cornwallis’ Defeat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589566"/>
            <a:ext cx="4571999" cy="526843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9 October 1781-</a:t>
            </a:r>
          </a:p>
          <a:p>
            <a:pPr lvl="1"/>
            <a:r>
              <a:rPr lang="en-US" dirty="0" smtClean="0"/>
              <a:t>American and French forces begin massive bombardment</a:t>
            </a:r>
          </a:p>
          <a:p>
            <a:pPr lvl="2"/>
            <a:r>
              <a:rPr lang="en-US" dirty="0" smtClean="0"/>
              <a:t>So extreme, bodies lay everywhere of Cornwallis’ army</a:t>
            </a:r>
          </a:p>
          <a:p>
            <a:pPr lvl="2"/>
            <a:r>
              <a:rPr lang="en-US" dirty="0" smtClean="0"/>
              <a:t>Supplies run low for Brits and so many soldiers dead or wounded</a:t>
            </a:r>
          </a:p>
          <a:p>
            <a:pPr lvl="2"/>
            <a:r>
              <a:rPr lang="en-US" dirty="0" smtClean="0"/>
              <a:t>Cornwallis realizes the hopelessness of the situation</a:t>
            </a:r>
          </a:p>
          <a:p>
            <a:r>
              <a:rPr lang="en-US" dirty="0" smtClean="0"/>
              <a:t>19 October 1781-</a:t>
            </a:r>
          </a:p>
          <a:p>
            <a:pPr lvl="1"/>
            <a:r>
              <a:rPr lang="en-US" dirty="0" smtClean="0"/>
              <a:t>Cornwallis surrenders</a:t>
            </a:r>
          </a:p>
          <a:p>
            <a:pPr lvl="1"/>
            <a:r>
              <a:rPr lang="en-US" dirty="0" smtClean="0">
                <a:hlinkClick r:id="rId3"/>
              </a:rPr>
              <a:t>Patriots had won the Battle of Yorktown</a:t>
            </a:r>
            <a:endParaRPr lang="en-US" dirty="0" smtClean="0"/>
          </a:p>
          <a:p>
            <a:pPr lvl="2"/>
            <a:r>
              <a:rPr lang="en-US" dirty="0" smtClean="0"/>
              <a:t>Brits marched b/t rows of French and Patriot forces handing over their weapons</a:t>
            </a:r>
          </a:p>
          <a:p>
            <a:pPr lvl="1"/>
            <a:r>
              <a:rPr lang="en-US" dirty="0" smtClean="0"/>
              <a:t>Cornwallis surrenders his sword to Washington!</a:t>
            </a:r>
            <a:endParaRPr lang="en-US" dirty="0"/>
          </a:p>
        </p:txBody>
      </p:sp>
      <p:pic>
        <p:nvPicPr>
          <p:cNvPr id="6146" name="Picture 2" descr="http://www.cornwallistea.com/cornwallis_surrender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2133600"/>
            <a:ext cx="4317999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89566"/>
            <a:ext cx="4572000" cy="564943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Fighting didn’t end @ Yorktown</a:t>
            </a:r>
          </a:p>
          <a:p>
            <a:pPr lvl="1"/>
            <a:r>
              <a:rPr lang="en-US" dirty="0" smtClean="0"/>
              <a:t>Brits still held Savannah, Charles Town, &amp; NYC</a:t>
            </a:r>
          </a:p>
          <a:p>
            <a:pPr lvl="1"/>
            <a:r>
              <a:rPr lang="en-US" dirty="0" smtClean="0"/>
              <a:t>Few more fights but…</a:t>
            </a:r>
          </a:p>
          <a:p>
            <a:pPr lvl="2"/>
            <a:r>
              <a:rPr lang="en-US" dirty="0" smtClean="0"/>
              <a:t>Victory @ Yorktown convinces crown war too costly to </a:t>
            </a:r>
            <a:r>
              <a:rPr lang="en-US" dirty="0" err="1" smtClean="0"/>
              <a:t>con’t</a:t>
            </a:r>
            <a:endParaRPr lang="en-US" dirty="0" smtClean="0"/>
          </a:p>
          <a:p>
            <a:r>
              <a:rPr lang="en-US" dirty="0" smtClean="0"/>
              <a:t>2 sides send delegates to Paris to work out treaty</a:t>
            </a:r>
          </a:p>
          <a:p>
            <a:pPr lvl="1"/>
            <a:r>
              <a:rPr lang="en-US" dirty="0" smtClean="0"/>
              <a:t>Ben Franklin, John Adams, and John Jay for USA</a:t>
            </a:r>
          </a:p>
          <a:p>
            <a:r>
              <a:rPr lang="en-US" dirty="0" smtClean="0"/>
              <a:t>3 September 1783- Treaty of Paris signed ending the war</a:t>
            </a:r>
          </a:p>
          <a:p>
            <a:pPr lvl="1"/>
            <a:r>
              <a:rPr lang="en-US" dirty="0" smtClean="0"/>
              <a:t>Also peace treaties b/t French and Spanish too</a:t>
            </a:r>
          </a:p>
          <a:p>
            <a:pPr lvl="1"/>
            <a:r>
              <a:rPr lang="en-US" dirty="0" smtClean="0"/>
              <a:t>Terms for Brits</a:t>
            </a:r>
          </a:p>
          <a:p>
            <a:pPr lvl="2"/>
            <a:r>
              <a:rPr lang="en-US" dirty="0" smtClean="0"/>
              <a:t>Great Britain would recognize USA as independent nation</a:t>
            </a:r>
          </a:p>
          <a:p>
            <a:pPr lvl="2"/>
            <a:r>
              <a:rPr lang="en-US" dirty="0" smtClean="0"/>
              <a:t>Land claim from Atlantic to Mississippi R. and Canada to Spanish Florida</a:t>
            </a:r>
          </a:p>
          <a:p>
            <a:pPr lvl="2"/>
            <a:r>
              <a:rPr lang="en-US" dirty="0" smtClean="0"/>
              <a:t>Brits withdraw all troops from territory</a:t>
            </a:r>
          </a:p>
          <a:p>
            <a:pPr lvl="2"/>
            <a:r>
              <a:rPr lang="en-US" dirty="0" smtClean="0"/>
              <a:t>Fishing rights off coast of Canada</a:t>
            </a:r>
          </a:p>
          <a:p>
            <a:pPr lvl="1"/>
            <a:r>
              <a:rPr lang="en-US" dirty="0" smtClean="0"/>
              <a:t>Terms for USA</a:t>
            </a:r>
          </a:p>
          <a:p>
            <a:pPr lvl="2"/>
            <a:r>
              <a:rPr lang="en-US" dirty="0" smtClean="0"/>
              <a:t>USA would allow Brit merchants to collect debts from colonists</a:t>
            </a:r>
          </a:p>
          <a:p>
            <a:pPr lvl="2"/>
            <a:r>
              <a:rPr lang="en-US" dirty="0" smtClean="0"/>
              <a:t>Loyalist land would be returned</a:t>
            </a:r>
          </a:p>
          <a:p>
            <a:endParaRPr lang="en-US" dirty="0"/>
          </a:p>
        </p:txBody>
      </p:sp>
      <p:pic>
        <p:nvPicPr>
          <p:cNvPr id="5122" name="Picture 2" descr="http://xenophongroup.com/mcjoynt/366_Peace_Treaty_of_17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2999" y="1676400"/>
            <a:ext cx="4164787" cy="4267200"/>
          </a:xfrm>
          <a:prstGeom prst="rect">
            <a:avLst/>
          </a:prstGeom>
          <a:noFill/>
        </p:spPr>
      </p:pic>
      <p:pic>
        <p:nvPicPr>
          <p:cNvPr id="5124" name="Picture 4" descr="http://edu.glogster.com/media/3/7/6/28/706285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1524000"/>
            <a:ext cx="41910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dirty="0" smtClean="0"/>
              <a:t>The Newburgh Conspiracy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447800"/>
            <a:ext cx="4572000" cy="5791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After surrender, Washington maintained army w/ HQ @ Newburgh, NY</a:t>
            </a:r>
          </a:p>
          <a:p>
            <a:pPr lvl="1"/>
            <a:r>
              <a:rPr lang="en-US" dirty="0" smtClean="0"/>
              <a:t>Plan was to disband after peace treaty signed </a:t>
            </a:r>
          </a:p>
          <a:p>
            <a:pPr lvl="1"/>
            <a:r>
              <a:rPr lang="en-US" dirty="0" smtClean="0"/>
              <a:t>Anger mounted but not toward Brits</a:t>
            </a:r>
          </a:p>
          <a:p>
            <a:pPr lvl="2"/>
            <a:r>
              <a:rPr lang="en-US" dirty="0" smtClean="0"/>
              <a:t>Congress refused to fund their pensions, and other pay</a:t>
            </a:r>
          </a:p>
          <a:p>
            <a:pPr lvl="2"/>
            <a:r>
              <a:rPr lang="en-US" dirty="0" smtClean="0"/>
              <a:t>Distrust so bad…</a:t>
            </a:r>
          </a:p>
          <a:p>
            <a:pPr lvl="3"/>
            <a:r>
              <a:rPr lang="en-US" dirty="0" smtClean="0"/>
              <a:t>Plan to not disband and march on Congress if not paid</a:t>
            </a:r>
          </a:p>
          <a:p>
            <a:pPr lvl="3"/>
            <a:r>
              <a:rPr lang="en-US" dirty="0" smtClean="0"/>
              <a:t>Washington shocked and worried</a:t>
            </a:r>
          </a:p>
          <a:p>
            <a:pPr lvl="4"/>
            <a:r>
              <a:rPr lang="en-US" dirty="0" smtClean="0"/>
              <a:t>Revolt like this could destroy new nation!!!</a:t>
            </a:r>
          </a:p>
          <a:p>
            <a:pPr lvl="4"/>
            <a:r>
              <a:rPr lang="en-US" dirty="0" smtClean="0"/>
              <a:t>Persuaded army to be patient</a:t>
            </a:r>
          </a:p>
          <a:p>
            <a:pPr lvl="4"/>
            <a:r>
              <a:rPr lang="en-US" dirty="0" smtClean="0"/>
              <a:t>He met w/ Congress urged them to pay </a:t>
            </a:r>
          </a:p>
          <a:p>
            <a:pPr lvl="4"/>
            <a:r>
              <a:rPr lang="en-US" dirty="0" smtClean="0"/>
              <a:t>Washington’s leadership ended threat and Congress got busy writing checks</a:t>
            </a:r>
          </a:p>
          <a:p>
            <a:r>
              <a:rPr lang="en-US" dirty="0" smtClean="0"/>
              <a:t>British troops leave NYC in Nov. 1783</a:t>
            </a:r>
          </a:p>
          <a:p>
            <a:pPr lvl="1"/>
            <a:r>
              <a:rPr lang="en-US" dirty="0" smtClean="0"/>
              <a:t>War truly over</a:t>
            </a:r>
          </a:p>
          <a:p>
            <a:pPr lvl="1"/>
            <a:r>
              <a:rPr lang="en-US" dirty="0" smtClean="0"/>
              <a:t>Washington could finally give up his command</a:t>
            </a:r>
          </a:p>
          <a:p>
            <a:pPr lvl="2"/>
            <a:r>
              <a:rPr lang="en-US" dirty="0" smtClean="0"/>
              <a:t>4 December 1783- Washington says farewell to his troops</a:t>
            </a:r>
          </a:p>
          <a:p>
            <a:pPr lvl="3"/>
            <a:r>
              <a:rPr lang="en-US" dirty="0" smtClean="0"/>
              <a:t>He returned home to Mount Vernon where he planned on retiring quietly</a:t>
            </a:r>
            <a:endParaRPr lang="en-US" dirty="0"/>
          </a:p>
        </p:txBody>
      </p:sp>
      <p:pic>
        <p:nvPicPr>
          <p:cNvPr id="4098" name="Picture 2" descr="http://media.smithsonianmag.com/images/Washington-illustration-63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86000"/>
            <a:ext cx="4419600" cy="3848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Americans Won</a:t>
            </a:r>
            <a:endParaRPr lang="en-US" dirty="0"/>
          </a:p>
        </p:txBody>
      </p:sp>
      <p:pic>
        <p:nvPicPr>
          <p:cNvPr id="7" name="Picture 2" descr="http://4.bp.blogspot.com/-Pp8oaiReFPo/T_TMQJWN3eI/AAAAAAAAA9w/S4rQD4H0Dms/s1600/george_washington_revolution_ohp_poster-p228416856965236259tdad_3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600200"/>
            <a:ext cx="5257800" cy="5257800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4876800" cy="526843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How did they manage to win?</a:t>
            </a:r>
          </a:p>
          <a:p>
            <a:r>
              <a:rPr lang="en-US" dirty="0" smtClean="0"/>
              <a:t>How defeat strongest military in world?</a:t>
            </a:r>
          </a:p>
          <a:p>
            <a:r>
              <a:rPr lang="en-US" dirty="0" smtClean="0"/>
              <a:t>Patriots had several advantages…</a:t>
            </a:r>
          </a:p>
          <a:p>
            <a:pPr lvl="1"/>
            <a:r>
              <a:rPr lang="en-US" dirty="0" smtClean="0"/>
              <a:t>Fought on own land</a:t>
            </a:r>
          </a:p>
          <a:p>
            <a:pPr lvl="1"/>
            <a:r>
              <a:rPr lang="en-US" dirty="0" smtClean="0"/>
              <a:t>French and Spanish aid</a:t>
            </a:r>
          </a:p>
          <a:p>
            <a:pPr lvl="2"/>
            <a:r>
              <a:rPr lang="en-US" dirty="0" smtClean="0"/>
              <a:t>Soldiers, navy, generals, $$$</a:t>
            </a:r>
          </a:p>
          <a:p>
            <a:pPr lvl="1"/>
            <a:r>
              <a:rPr lang="en-US" dirty="0" smtClean="0"/>
              <a:t>Blocked Brit navy</a:t>
            </a:r>
          </a:p>
          <a:p>
            <a:pPr lvl="1"/>
            <a:r>
              <a:rPr lang="en-US" dirty="0" smtClean="0"/>
              <a:t>Brits could control cities, but not countryside</a:t>
            </a:r>
          </a:p>
          <a:p>
            <a:pPr lvl="2"/>
            <a:r>
              <a:rPr lang="en-US" dirty="0" smtClean="0"/>
              <a:t>Patriots knew terrain, and could hide easily</a:t>
            </a:r>
          </a:p>
          <a:p>
            <a:pPr lvl="1"/>
            <a:r>
              <a:rPr lang="en-US" dirty="0" smtClean="0"/>
              <a:t>Brave, impulsive generals</a:t>
            </a:r>
          </a:p>
          <a:p>
            <a:pPr lvl="1"/>
            <a:r>
              <a:rPr lang="en-US" dirty="0" smtClean="0"/>
              <a:t>Most important…</a:t>
            </a:r>
          </a:p>
          <a:p>
            <a:pPr lvl="2"/>
            <a:r>
              <a:rPr lang="en-US" dirty="0" smtClean="0"/>
              <a:t>It was the people’s cause</a:t>
            </a:r>
          </a:p>
          <a:p>
            <a:pPr lvl="2"/>
            <a:r>
              <a:rPr lang="en-US" dirty="0" smtClean="0"/>
              <a:t>Had personal interest in outcome</a:t>
            </a:r>
          </a:p>
          <a:p>
            <a:pPr lvl="2"/>
            <a:r>
              <a:rPr lang="en-US" dirty="0" smtClean="0"/>
              <a:t>Determination and spirit that could never be beaten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Influence of the American Revolution on the World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419600" y="1600200"/>
            <a:ext cx="47244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1776- colonists began a revolution</a:t>
            </a:r>
          </a:p>
          <a:p>
            <a:pPr lvl="1"/>
            <a:r>
              <a:rPr lang="en-US" dirty="0" smtClean="0"/>
              <a:t>Making clear principles of freedom and rights of people</a:t>
            </a:r>
          </a:p>
          <a:p>
            <a:r>
              <a:rPr lang="en-US" dirty="0" smtClean="0"/>
              <a:t>Ideas lead influence to French people to question their own lives</a:t>
            </a:r>
          </a:p>
          <a:p>
            <a:pPr lvl="1"/>
            <a:r>
              <a:rPr lang="en-US" dirty="0" smtClean="0"/>
              <a:t>Ideas shouted by French rebels during French Revolution in 1789</a:t>
            </a:r>
          </a:p>
          <a:p>
            <a:r>
              <a:rPr lang="en-US" dirty="0" smtClean="0"/>
              <a:t>Caribbean Islands push for independence as well</a:t>
            </a:r>
          </a:p>
          <a:p>
            <a:pPr lvl="1"/>
            <a:r>
              <a:rPr lang="en-US" dirty="0" smtClean="0"/>
              <a:t>But from France!?!</a:t>
            </a:r>
          </a:p>
          <a:p>
            <a:pPr lvl="2"/>
            <a:r>
              <a:rPr lang="en-US" dirty="0" smtClean="0"/>
              <a:t>When France overthrown by natives and slaves in Caribbean, Haiti in particular…</a:t>
            </a:r>
          </a:p>
          <a:p>
            <a:pPr lvl="3"/>
            <a:r>
              <a:rPr lang="en-US" dirty="0" smtClean="0"/>
              <a:t>European control in the New World began to quickly disappear</a:t>
            </a:r>
          </a:p>
          <a:p>
            <a:endParaRPr lang="en-US" dirty="0"/>
          </a:p>
        </p:txBody>
      </p:sp>
      <p:pic>
        <p:nvPicPr>
          <p:cNvPr id="1026" name="Picture 2" descr="http://2.bp.blogspot.com/-FKWg3HaYUCk/Tag7awwdmGI/AAAAAAAAAR8/azb7H_YSfFo/s1600/snowball+effec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76750"/>
            <a:ext cx="4381500" cy="2381250"/>
          </a:xfrm>
          <a:prstGeom prst="rect">
            <a:avLst/>
          </a:prstGeom>
          <a:noFill/>
        </p:spPr>
      </p:pic>
      <p:pic>
        <p:nvPicPr>
          <p:cNvPr id="1028" name="Picture 4" descr="http://www.carlosdinares.com/wp-content/uploads/2011/10/snowbal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828800"/>
            <a:ext cx="2471581" cy="2612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elcivics.com/images/13-colonies-map-1775-u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5"/>
          <p:cNvSpPr txBox="1"/>
          <p:nvPr/>
        </p:nvSpPr>
        <p:spPr>
          <a:xfrm rot="18162836">
            <a:off x="1416645" y="2597774"/>
            <a:ext cx="5642996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cs typeface="Aharoni" pitchFamily="2" charset="-79"/>
              </a:rPr>
              <a:t>Native Americans</a:t>
            </a:r>
            <a:endParaRPr lang="en-US" sz="6000" dirty="0">
              <a:cs typeface="Aharoni" pitchFamily="2" charset="-79"/>
            </a:endParaRPr>
          </a:p>
        </p:txBody>
      </p:sp>
      <p:sp>
        <p:nvSpPr>
          <p:cNvPr id="4" name="Down Arrow 3"/>
          <p:cNvSpPr/>
          <p:nvPr/>
        </p:nvSpPr>
        <p:spPr>
          <a:xfrm rot="16200000">
            <a:off x="5715000" y="1295400"/>
            <a:ext cx="609600" cy="9144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6200000">
            <a:off x="5105400" y="2209800"/>
            <a:ext cx="609600" cy="762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6200000">
            <a:off x="4610100" y="2933700"/>
            <a:ext cx="609600" cy="9906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6200000">
            <a:off x="4191000" y="3733800"/>
            <a:ext cx="609600" cy="9144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6200000">
            <a:off x="3581400" y="4572000"/>
            <a:ext cx="609600" cy="762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87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924800" y="2286000"/>
            <a:ext cx="785363" cy="986028"/>
          </a:xfrm>
          <a:prstGeom prst="rect">
            <a:avLst/>
          </a:prstGeom>
          <a:noFill/>
        </p:spPr>
      </p:pic>
      <p:pic>
        <p:nvPicPr>
          <p:cNvPr id="11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358637" y="1295400"/>
            <a:ext cx="785363" cy="986028"/>
          </a:xfrm>
          <a:prstGeom prst="rect">
            <a:avLst/>
          </a:prstGeom>
          <a:noFill/>
        </p:spPr>
      </p:pic>
      <p:pic>
        <p:nvPicPr>
          <p:cNvPr id="12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467600" y="3276600"/>
            <a:ext cx="785363" cy="986028"/>
          </a:xfrm>
          <a:prstGeom prst="rect">
            <a:avLst/>
          </a:prstGeom>
          <a:noFill/>
        </p:spPr>
      </p:pic>
      <p:pic>
        <p:nvPicPr>
          <p:cNvPr id="13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239000" y="4267200"/>
            <a:ext cx="785363" cy="986028"/>
          </a:xfrm>
          <a:prstGeom prst="rect">
            <a:avLst/>
          </a:prstGeom>
          <a:noFill/>
        </p:spPr>
      </p:pic>
      <p:pic>
        <p:nvPicPr>
          <p:cNvPr id="14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172200" y="4876800"/>
            <a:ext cx="785363" cy="9860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853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elcivics.com/images/13-colonies-map-1775-u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5"/>
          <p:cNvSpPr txBox="1"/>
          <p:nvPr/>
        </p:nvSpPr>
        <p:spPr>
          <a:xfrm rot="18162836">
            <a:off x="1416645" y="2597774"/>
            <a:ext cx="5642996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cs typeface="Aharoni" pitchFamily="2" charset="-79"/>
              </a:rPr>
              <a:t>Native Americans</a:t>
            </a:r>
            <a:endParaRPr lang="en-US" sz="6000" dirty="0">
              <a:cs typeface="Aharoni" pitchFamily="2" charset="-79"/>
            </a:endParaRPr>
          </a:p>
        </p:txBody>
      </p:sp>
      <p:sp>
        <p:nvSpPr>
          <p:cNvPr id="4" name="Down Arrow 3"/>
          <p:cNvSpPr/>
          <p:nvPr/>
        </p:nvSpPr>
        <p:spPr>
          <a:xfrm rot="16200000">
            <a:off x="5715000" y="1295400"/>
            <a:ext cx="609600" cy="9144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6200000">
            <a:off x="5105400" y="2209800"/>
            <a:ext cx="609600" cy="762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6200000">
            <a:off x="4610100" y="2933700"/>
            <a:ext cx="609600" cy="9906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6200000">
            <a:off x="4191000" y="3733800"/>
            <a:ext cx="609600" cy="9144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6200000">
            <a:off x="3581400" y="4572000"/>
            <a:ext cx="609600" cy="762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87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96200" y="2286000"/>
            <a:ext cx="785363" cy="986028"/>
          </a:xfrm>
          <a:prstGeom prst="rect">
            <a:avLst/>
          </a:prstGeom>
          <a:noFill/>
        </p:spPr>
      </p:pic>
      <p:pic>
        <p:nvPicPr>
          <p:cNvPr id="11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358637" y="1295400"/>
            <a:ext cx="785363" cy="986028"/>
          </a:xfrm>
          <a:prstGeom prst="rect">
            <a:avLst/>
          </a:prstGeom>
          <a:noFill/>
        </p:spPr>
      </p:pic>
      <p:pic>
        <p:nvPicPr>
          <p:cNvPr id="12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43800" y="3276600"/>
            <a:ext cx="785363" cy="986028"/>
          </a:xfrm>
          <a:prstGeom prst="rect">
            <a:avLst/>
          </a:prstGeom>
          <a:noFill/>
        </p:spPr>
      </p:pic>
      <p:pic>
        <p:nvPicPr>
          <p:cNvPr id="13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010400" y="4267200"/>
            <a:ext cx="785363" cy="986028"/>
          </a:xfrm>
          <a:prstGeom prst="rect">
            <a:avLst/>
          </a:prstGeom>
          <a:noFill/>
        </p:spPr>
      </p:pic>
      <p:pic>
        <p:nvPicPr>
          <p:cNvPr id="14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19800" y="4800600"/>
            <a:ext cx="785363" cy="986028"/>
          </a:xfrm>
          <a:prstGeom prst="rect">
            <a:avLst/>
          </a:prstGeom>
          <a:noFill/>
        </p:spPr>
      </p:pic>
      <p:sp>
        <p:nvSpPr>
          <p:cNvPr id="16" name="Freeform 15"/>
          <p:cNvSpPr/>
          <p:nvPr/>
        </p:nvSpPr>
        <p:spPr>
          <a:xfrm>
            <a:off x="4071938" y="4500563"/>
            <a:ext cx="1349941" cy="1228725"/>
          </a:xfrm>
          <a:custGeom>
            <a:avLst/>
            <a:gdLst>
              <a:gd name="connsiteX0" fmla="*/ 28575 w 1349941"/>
              <a:gd name="connsiteY0" fmla="*/ 614362 h 1228725"/>
              <a:gd name="connsiteX1" fmla="*/ 71437 w 1349941"/>
              <a:gd name="connsiteY1" fmla="*/ 628650 h 1228725"/>
              <a:gd name="connsiteX2" fmla="*/ 114300 w 1349941"/>
              <a:gd name="connsiteY2" fmla="*/ 714375 h 1228725"/>
              <a:gd name="connsiteX3" fmla="*/ 200025 w 1349941"/>
              <a:gd name="connsiteY3" fmla="*/ 742950 h 1228725"/>
              <a:gd name="connsiteX4" fmla="*/ 228600 w 1349941"/>
              <a:gd name="connsiteY4" fmla="*/ 785812 h 1228725"/>
              <a:gd name="connsiteX5" fmla="*/ 242887 w 1349941"/>
              <a:gd name="connsiteY5" fmla="*/ 828675 h 1228725"/>
              <a:gd name="connsiteX6" fmla="*/ 285750 w 1349941"/>
              <a:gd name="connsiteY6" fmla="*/ 857250 h 1228725"/>
              <a:gd name="connsiteX7" fmla="*/ 300037 w 1349941"/>
              <a:gd name="connsiteY7" fmla="*/ 900112 h 1228725"/>
              <a:gd name="connsiteX8" fmla="*/ 414337 w 1349941"/>
              <a:gd name="connsiteY8" fmla="*/ 928687 h 1228725"/>
              <a:gd name="connsiteX9" fmla="*/ 571500 w 1349941"/>
              <a:gd name="connsiteY9" fmla="*/ 971550 h 1228725"/>
              <a:gd name="connsiteX10" fmla="*/ 642937 w 1349941"/>
              <a:gd name="connsiteY10" fmla="*/ 1057275 h 1228725"/>
              <a:gd name="connsiteX11" fmla="*/ 657225 w 1349941"/>
              <a:gd name="connsiteY11" fmla="*/ 1100137 h 1228725"/>
              <a:gd name="connsiteX12" fmla="*/ 742950 w 1349941"/>
              <a:gd name="connsiteY12" fmla="*/ 1171575 h 1228725"/>
              <a:gd name="connsiteX13" fmla="*/ 828675 w 1349941"/>
              <a:gd name="connsiteY13" fmla="*/ 1185862 h 1228725"/>
              <a:gd name="connsiteX14" fmla="*/ 871537 w 1349941"/>
              <a:gd name="connsiteY14" fmla="*/ 1200150 h 1228725"/>
              <a:gd name="connsiteX15" fmla="*/ 914400 w 1349941"/>
              <a:gd name="connsiteY15" fmla="*/ 1228725 h 1228725"/>
              <a:gd name="connsiteX16" fmla="*/ 1200150 w 1349941"/>
              <a:gd name="connsiteY16" fmla="*/ 1214437 h 1228725"/>
              <a:gd name="connsiteX17" fmla="*/ 1214437 w 1349941"/>
              <a:gd name="connsiteY17" fmla="*/ 1028700 h 1228725"/>
              <a:gd name="connsiteX18" fmla="*/ 1243012 w 1349941"/>
              <a:gd name="connsiteY18" fmla="*/ 857250 h 1228725"/>
              <a:gd name="connsiteX19" fmla="*/ 1257300 w 1349941"/>
              <a:gd name="connsiteY19" fmla="*/ 814387 h 1228725"/>
              <a:gd name="connsiteX20" fmla="*/ 1300162 w 1349941"/>
              <a:gd name="connsiteY20" fmla="*/ 785812 h 1228725"/>
              <a:gd name="connsiteX21" fmla="*/ 1314450 w 1349941"/>
              <a:gd name="connsiteY21" fmla="*/ 700087 h 1228725"/>
              <a:gd name="connsiteX22" fmla="*/ 1271587 w 1349941"/>
              <a:gd name="connsiteY22" fmla="*/ 685800 h 1228725"/>
              <a:gd name="connsiteX23" fmla="*/ 1228725 w 1349941"/>
              <a:gd name="connsiteY23" fmla="*/ 657225 h 1228725"/>
              <a:gd name="connsiteX24" fmla="*/ 1200150 w 1349941"/>
              <a:gd name="connsiteY24" fmla="*/ 614362 h 1228725"/>
              <a:gd name="connsiteX25" fmla="*/ 1114425 w 1349941"/>
              <a:gd name="connsiteY25" fmla="*/ 557212 h 1228725"/>
              <a:gd name="connsiteX26" fmla="*/ 1071562 w 1349941"/>
              <a:gd name="connsiteY26" fmla="*/ 528637 h 1228725"/>
              <a:gd name="connsiteX27" fmla="*/ 1042987 w 1349941"/>
              <a:gd name="connsiteY27" fmla="*/ 485775 h 1228725"/>
              <a:gd name="connsiteX28" fmla="*/ 1000125 w 1349941"/>
              <a:gd name="connsiteY28" fmla="*/ 471487 h 1228725"/>
              <a:gd name="connsiteX29" fmla="*/ 914400 w 1349941"/>
              <a:gd name="connsiteY29" fmla="*/ 428625 h 1228725"/>
              <a:gd name="connsiteX30" fmla="*/ 828675 w 1349941"/>
              <a:gd name="connsiteY30" fmla="*/ 371475 h 1228725"/>
              <a:gd name="connsiteX31" fmla="*/ 800100 w 1349941"/>
              <a:gd name="connsiteY31" fmla="*/ 328612 h 1228725"/>
              <a:gd name="connsiteX32" fmla="*/ 714375 w 1349941"/>
              <a:gd name="connsiteY32" fmla="*/ 300037 h 1228725"/>
              <a:gd name="connsiteX33" fmla="*/ 671512 w 1349941"/>
              <a:gd name="connsiteY33" fmla="*/ 285750 h 1228725"/>
              <a:gd name="connsiteX34" fmla="*/ 614362 w 1349941"/>
              <a:gd name="connsiteY34" fmla="*/ 271462 h 1228725"/>
              <a:gd name="connsiteX35" fmla="*/ 528637 w 1349941"/>
              <a:gd name="connsiteY35" fmla="*/ 242887 h 1228725"/>
              <a:gd name="connsiteX36" fmla="*/ 414337 w 1349941"/>
              <a:gd name="connsiteY36" fmla="*/ 142875 h 1228725"/>
              <a:gd name="connsiteX37" fmla="*/ 371475 w 1349941"/>
              <a:gd name="connsiteY37" fmla="*/ 100012 h 1228725"/>
              <a:gd name="connsiteX38" fmla="*/ 328612 w 1349941"/>
              <a:gd name="connsiteY38" fmla="*/ 85725 h 1228725"/>
              <a:gd name="connsiteX39" fmla="*/ 228600 w 1349941"/>
              <a:gd name="connsiteY39" fmla="*/ 57150 h 1228725"/>
              <a:gd name="connsiteX40" fmla="*/ 157162 w 1349941"/>
              <a:gd name="connsiteY40" fmla="*/ 0 h 1228725"/>
              <a:gd name="connsiteX41" fmla="*/ 114300 w 1349941"/>
              <a:gd name="connsiteY41" fmla="*/ 14287 h 1228725"/>
              <a:gd name="connsiteX42" fmla="*/ 0 w 1349941"/>
              <a:gd name="connsiteY42" fmla="*/ 114300 h 1228725"/>
              <a:gd name="connsiteX43" fmla="*/ 14287 w 1349941"/>
              <a:gd name="connsiteY43" fmla="*/ 528637 h 1228725"/>
              <a:gd name="connsiteX44" fmla="*/ 42862 w 1349941"/>
              <a:gd name="connsiteY44" fmla="*/ 571500 h 1228725"/>
              <a:gd name="connsiteX45" fmla="*/ 85725 w 1349941"/>
              <a:gd name="connsiteY45" fmla="*/ 642937 h 122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349941" h="1228725">
                <a:moveTo>
                  <a:pt x="28575" y="614362"/>
                </a:moveTo>
                <a:cubicBezTo>
                  <a:pt x="42862" y="619125"/>
                  <a:pt x="60788" y="618001"/>
                  <a:pt x="71437" y="628650"/>
                </a:cubicBezTo>
                <a:cubicBezTo>
                  <a:pt x="120739" y="677952"/>
                  <a:pt x="43640" y="670212"/>
                  <a:pt x="114300" y="714375"/>
                </a:cubicBezTo>
                <a:cubicBezTo>
                  <a:pt x="139842" y="730339"/>
                  <a:pt x="200025" y="742950"/>
                  <a:pt x="200025" y="742950"/>
                </a:cubicBezTo>
                <a:cubicBezTo>
                  <a:pt x="209550" y="757237"/>
                  <a:pt x="220921" y="770453"/>
                  <a:pt x="228600" y="785812"/>
                </a:cubicBezTo>
                <a:cubicBezTo>
                  <a:pt x="235335" y="799283"/>
                  <a:pt x="233479" y="816915"/>
                  <a:pt x="242887" y="828675"/>
                </a:cubicBezTo>
                <a:cubicBezTo>
                  <a:pt x="253614" y="842084"/>
                  <a:pt x="271462" y="847725"/>
                  <a:pt x="285750" y="857250"/>
                </a:cubicBezTo>
                <a:cubicBezTo>
                  <a:pt x="290512" y="871537"/>
                  <a:pt x="286872" y="892798"/>
                  <a:pt x="300037" y="900112"/>
                </a:cubicBezTo>
                <a:cubicBezTo>
                  <a:pt x="334367" y="919184"/>
                  <a:pt x="377080" y="916268"/>
                  <a:pt x="414337" y="928687"/>
                </a:cubicBezTo>
                <a:cubicBezTo>
                  <a:pt x="523100" y="964941"/>
                  <a:pt x="470526" y="951355"/>
                  <a:pt x="571500" y="971550"/>
                </a:cubicBezTo>
                <a:cubicBezTo>
                  <a:pt x="603100" y="1003150"/>
                  <a:pt x="623044" y="1017490"/>
                  <a:pt x="642937" y="1057275"/>
                </a:cubicBezTo>
                <a:cubicBezTo>
                  <a:pt x="649672" y="1070745"/>
                  <a:pt x="648871" y="1087606"/>
                  <a:pt x="657225" y="1100137"/>
                </a:cubicBezTo>
                <a:cubicBezTo>
                  <a:pt x="668595" y="1117192"/>
                  <a:pt x="720357" y="1164044"/>
                  <a:pt x="742950" y="1171575"/>
                </a:cubicBezTo>
                <a:cubicBezTo>
                  <a:pt x="770433" y="1180736"/>
                  <a:pt x="800100" y="1181100"/>
                  <a:pt x="828675" y="1185862"/>
                </a:cubicBezTo>
                <a:cubicBezTo>
                  <a:pt x="842962" y="1190625"/>
                  <a:pt x="858067" y="1193415"/>
                  <a:pt x="871537" y="1200150"/>
                </a:cubicBezTo>
                <a:cubicBezTo>
                  <a:pt x="886896" y="1207829"/>
                  <a:pt x="897245" y="1227979"/>
                  <a:pt x="914400" y="1228725"/>
                </a:cubicBezTo>
                <a:lnTo>
                  <a:pt x="1200150" y="1214437"/>
                </a:lnTo>
                <a:cubicBezTo>
                  <a:pt x="1204912" y="1152525"/>
                  <a:pt x="1207039" y="1090353"/>
                  <a:pt x="1214437" y="1028700"/>
                </a:cubicBezTo>
                <a:cubicBezTo>
                  <a:pt x="1221340" y="971174"/>
                  <a:pt x="1224690" y="912215"/>
                  <a:pt x="1243012" y="857250"/>
                </a:cubicBezTo>
                <a:cubicBezTo>
                  <a:pt x="1247775" y="842962"/>
                  <a:pt x="1247892" y="826147"/>
                  <a:pt x="1257300" y="814387"/>
                </a:cubicBezTo>
                <a:cubicBezTo>
                  <a:pt x="1268027" y="800978"/>
                  <a:pt x="1285875" y="795337"/>
                  <a:pt x="1300162" y="785812"/>
                </a:cubicBezTo>
                <a:cubicBezTo>
                  <a:pt x="1319105" y="757397"/>
                  <a:pt x="1349941" y="735578"/>
                  <a:pt x="1314450" y="700087"/>
                </a:cubicBezTo>
                <a:cubicBezTo>
                  <a:pt x="1303801" y="689438"/>
                  <a:pt x="1285875" y="690562"/>
                  <a:pt x="1271587" y="685800"/>
                </a:cubicBezTo>
                <a:cubicBezTo>
                  <a:pt x="1257300" y="676275"/>
                  <a:pt x="1240867" y="669367"/>
                  <a:pt x="1228725" y="657225"/>
                </a:cubicBezTo>
                <a:cubicBezTo>
                  <a:pt x="1216583" y="645083"/>
                  <a:pt x="1213073" y="625670"/>
                  <a:pt x="1200150" y="614362"/>
                </a:cubicBezTo>
                <a:cubicBezTo>
                  <a:pt x="1174304" y="591747"/>
                  <a:pt x="1143000" y="576262"/>
                  <a:pt x="1114425" y="557212"/>
                </a:cubicBezTo>
                <a:lnTo>
                  <a:pt x="1071562" y="528637"/>
                </a:lnTo>
                <a:cubicBezTo>
                  <a:pt x="1062037" y="514350"/>
                  <a:pt x="1056395" y="496502"/>
                  <a:pt x="1042987" y="485775"/>
                </a:cubicBezTo>
                <a:cubicBezTo>
                  <a:pt x="1031227" y="476367"/>
                  <a:pt x="1013595" y="478222"/>
                  <a:pt x="1000125" y="471487"/>
                </a:cubicBezTo>
                <a:cubicBezTo>
                  <a:pt x="889346" y="416097"/>
                  <a:pt x="1022127" y="464533"/>
                  <a:pt x="914400" y="428625"/>
                </a:cubicBezTo>
                <a:cubicBezTo>
                  <a:pt x="885825" y="409575"/>
                  <a:pt x="847725" y="400050"/>
                  <a:pt x="828675" y="371475"/>
                </a:cubicBezTo>
                <a:cubicBezTo>
                  <a:pt x="819150" y="357187"/>
                  <a:pt x="814661" y="337713"/>
                  <a:pt x="800100" y="328612"/>
                </a:cubicBezTo>
                <a:cubicBezTo>
                  <a:pt x="774558" y="312648"/>
                  <a:pt x="742950" y="309562"/>
                  <a:pt x="714375" y="300037"/>
                </a:cubicBezTo>
                <a:cubicBezTo>
                  <a:pt x="700087" y="295275"/>
                  <a:pt x="686123" y="289403"/>
                  <a:pt x="671512" y="285750"/>
                </a:cubicBezTo>
                <a:cubicBezTo>
                  <a:pt x="652462" y="280987"/>
                  <a:pt x="633170" y="277105"/>
                  <a:pt x="614362" y="271462"/>
                </a:cubicBezTo>
                <a:cubicBezTo>
                  <a:pt x="585512" y="262807"/>
                  <a:pt x="528637" y="242887"/>
                  <a:pt x="528637" y="242887"/>
                </a:cubicBezTo>
                <a:cubicBezTo>
                  <a:pt x="447670" y="121437"/>
                  <a:pt x="581034" y="309576"/>
                  <a:pt x="414337" y="142875"/>
                </a:cubicBezTo>
                <a:cubicBezTo>
                  <a:pt x="400050" y="128587"/>
                  <a:pt x="388287" y="111220"/>
                  <a:pt x="371475" y="100012"/>
                </a:cubicBezTo>
                <a:cubicBezTo>
                  <a:pt x="358944" y="91658"/>
                  <a:pt x="343093" y="89862"/>
                  <a:pt x="328612" y="85725"/>
                </a:cubicBezTo>
                <a:cubicBezTo>
                  <a:pt x="203039" y="49847"/>
                  <a:pt x="331362" y="91403"/>
                  <a:pt x="228600" y="57150"/>
                </a:cubicBezTo>
                <a:cubicBezTo>
                  <a:pt x="206658" y="24237"/>
                  <a:pt x="203171" y="0"/>
                  <a:pt x="157162" y="0"/>
                </a:cubicBezTo>
                <a:cubicBezTo>
                  <a:pt x="142102" y="0"/>
                  <a:pt x="128587" y="9525"/>
                  <a:pt x="114300" y="14287"/>
                </a:cubicBezTo>
                <a:cubicBezTo>
                  <a:pt x="14287" y="80962"/>
                  <a:pt x="47625" y="42862"/>
                  <a:pt x="0" y="114300"/>
                </a:cubicBezTo>
                <a:cubicBezTo>
                  <a:pt x="4762" y="252412"/>
                  <a:pt x="1388" y="391046"/>
                  <a:pt x="14287" y="528637"/>
                </a:cubicBezTo>
                <a:cubicBezTo>
                  <a:pt x="15890" y="545734"/>
                  <a:pt x="35183" y="556141"/>
                  <a:pt x="42862" y="571500"/>
                </a:cubicBezTo>
                <a:cubicBezTo>
                  <a:pt x="79956" y="645687"/>
                  <a:pt x="29912" y="587124"/>
                  <a:pt x="85725" y="642937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171950" y="4286250"/>
            <a:ext cx="1980658" cy="900113"/>
          </a:xfrm>
          <a:custGeom>
            <a:avLst/>
            <a:gdLst>
              <a:gd name="connsiteX0" fmla="*/ 28575 w 1980658"/>
              <a:gd name="connsiteY0" fmla="*/ 257175 h 900113"/>
              <a:gd name="connsiteX1" fmla="*/ 57150 w 1980658"/>
              <a:gd name="connsiteY1" fmla="*/ 214313 h 900113"/>
              <a:gd name="connsiteX2" fmla="*/ 185738 w 1980658"/>
              <a:gd name="connsiteY2" fmla="*/ 142875 h 900113"/>
              <a:gd name="connsiteX3" fmla="*/ 242888 w 1980658"/>
              <a:gd name="connsiteY3" fmla="*/ 128588 h 900113"/>
              <a:gd name="connsiteX4" fmla="*/ 371475 w 1980658"/>
              <a:gd name="connsiteY4" fmla="*/ 85725 h 900113"/>
              <a:gd name="connsiteX5" fmla="*/ 414338 w 1980658"/>
              <a:gd name="connsiteY5" fmla="*/ 71438 h 900113"/>
              <a:gd name="connsiteX6" fmla="*/ 542925 w 1980658"/>
              <a:gd name="connsiteY6" fmla="*/ 14288 h 900113"/>
              <a:gd name="connsiteX7" fmla="*/ 585788 w 1980658"/>
              <a:gd name="connsiteY7" fmla="*/ 0 h 900113"/>
              <a:gd name="connsiteX8" fmla="*/ 771525 w 1980658"/>
              <a:gd name="connsiteY8" fmla="*/ 14288 h 900113"/>
              <a:gd name="connsiteX9" fmla="*/ 857250 w 1980658"/>
              <a:gd name="connsiteY9" fmla="*/ 28575 h 900113"/>
              <a:gd name="connsiteX10" fmla="*/ 985838 w 1980658"/>
              <a:gd name="connsiteY10" fmla="*/ 42863 h 900113"/>
              <a:gd name="connsiteX11" fmla="*/ 1114425 w 1980658"/>
              <a:gd name="connsiteY11" fmla="*/ 142875 h 900113"/>
              <a:gd name="connsiteX12" fmla="*/ 1557338 w 1980658"/>
              <a:gd name="connsiteY12" fmla="*/ 157163 h 900113"/>
              <a:gd name="connsiteX13" fmla="*/ 1685925 w 1980658"/>
              <a:gd name="connsiteY13" fmla="*/ 171450 h 900113"/>
              <a:gd name="connsiteX14" fmla="*/ 1828800 w 1980658"/>
              <a:gd name="connsiteY14" fmla="*/ 214313 h 900113"/>
              <a:gd name="connsiteX15" fmla="*/ 1871663 w 1980658"/>
              <a:gd name="connsiteY15" fmla="*/ 228600 h 900113"/>
              <a:gd name="connsiteX16" fmla="*/ 1914525 w 1980658"/>
              <a:gd name="connsiteY16" fmla="*/ 242888 h 900113"/>
              <a:gd name="connsiteX17" fmla="*/ 1957388 w 1980658"/>
              <a:gd name="connsiteY17" fmla="*/ 285750 h 900113"/>
              <a:gd name="connsiteX18" fmla="*/ 1957388 w 1980658"/>
              <a:gd name="connsiteY18" fmla="*/ 442913 h 900113"/>
              <a:gd name="connsiteX19" fmla="*/ 1843088 w 1980658"/>
              <a:gd name="connsiteY19" fmla="*/ 485775 h 900113"/>
              <a:gd name="connsiteX20" fmla="*/ 1800225 w 1980658"/>
              <a:gd name="connsiteY20" fmla="*/ 528638 h 900113"/>
              <a:gd name="connsiteX21" fmla="*/ 1743075 w 1980658"/>
              <a:gd name="connsiteY21" fmla="*/ 657225 h 900113"/>
              <a:gd name="connsiteX22" fmla="*/ 1700213 w 1980658"/>
              <a:gd name="connsiteY22" fmla="*/ 700088 h 900113"/>
              <a:gd name="connsiteX23" fmla="*/ 1543050 w 1980658"/>
              <a:gd name="connsiteY23" fmla="*/ 742950 h 900113"/>
              <a:gd name="connsiteX24" fmla="*/ 1500188 w 1980658"/>
              <a:gd name="connsiteY24" fmla="*/ 771525 h 900113"/>
              <a:gd name="connsiteX25" fmla="*/ 1471613 w 1980658"/>
              <a:gd name="connsiteY25" fmla="*/ 814388 h 900113"/>
              <a:gd name="connsiteX26" fmla="*/ 1428750 w 1980658"/>
              <a:gd name="connsiteY26" fmla="*/ 828675 h 900113"/>
              <a:gd name="connsiteX27" fmla="*/ 1400175 w 1980658"/>
              <a:gd name="connsiteY27" fmla="*/ 871538 h 900113"/>
              <a:gd name="connsiteX28" fmla="*/ 1357313 w 1980658"/>
              <a:gd name="connsiteY28" fmla="*/ 885825 h 900113"/>
              <a:gd name="connsiteX29" fmla="*/ 1257300 w 1980658"/>
              <a:gd name="connsiteY29" fmla="*/ 900113 h 900113"/>
              <a:gd name="connsiteX30" fmla="*/ 1171575 w 1980658"/>
              <a:gd name="connsiteY30" fmla="*/ 885825 h 900113"/>
              <a:gd name="connsiteX31" fmla="*/ 1100138 w 1980658"/>
              <a:gd name="connsiteY31" fmla="*/ 814388 h 900113"/>
              <a:gd name="connsiteX32" fmla="*/ 971550 w 1980658"/>
              <a:gd name="connsiteY32" fmla="*/ 728663 h 900113"/>
              <a:gd name="connsiteX33" fmla="*/ 928688 w 1980658"/>
              <a:gd name="connsiteY33" fmla="*/ 700088 h 900113"/>
              <a:gd name="connsiteX34" fmla="*/ 842963 w 1980658"/>
              <a:gd name="connsiteY34" fmla="*/ 671513 h 900113"/>
              <a:gd name="connsiteX35" fmla="*/ 771525 w 1980658"/>
              <a:gd name="connsiteY35" fmla="*/ 614363 h 900113"/>
              <a:gd name="connsiteX36" fmla="*/ 685800 w 1980658"/>
              <a:gd name="connsiteY36" fmla="*/ 542925 h 900113"/>
              <a:gd name="connsiteX37" fmla="*/ 557213 w 1980658"/>
              <a:gd name="connsiteY37" fmla="*/ 500063 h 900113"/>
              <a:gd name="connsiteX38" fmla="*/ 514350 w 1980658"/>
              <a:gd name="connsiteY38" fmla="*/ 485775 h 900113"/>
              <a:gd name="connsiteX39" fmla="*/ 342900 w 1980658"/>
              <a:gd name="connsiteY39" fmla="*/ 414338 h 900113"/>
              <a:gd name="connsiteX40" fmla="*/ 328613 w 1980658"/>
              <a:gd name="connsiteY40" fmla="*/ 371475 h 900113"/>
              <a:gd name="connsiteX41" fmla="*/ 257175 w 1980658"/>
              <a:gd name="connsiteY41" fmla="*/ 300038 h 900113"/>
              <a:gd name="connsiteX42" fmla="*/ 185738 w 1980658"/>
              <a:gd name="connsiteY42" fmla="*/ 285750 h 900113"/>
              <a:gd name="connsiteX43" fmla="*/ 142875 w 1980658"/>
              <a:gd name="connsiteY43" fmla="*/ 271463 h 900113"/>
              <a:gd name="connsiteX44" fmla="*/ 57150 w 1980658"/>
              <a:gd name="connsiteY44" fmla="*/ 200025 h 900113"/>
              <a:gd name="connsiteX45" fmla="*/ 0 w 1980658"/>
              <a:gd name="connsiteY45" fmla="*/ 200025 h 90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980658" h="900113">
                <a:moveTo>
                  <a:pt x="28575" y="257175"/>
                </a:moveTo>
                <a:cubicBezTo>
                  <a:pt x="38100" y="242888"/>
                  <a:pt x="44227" y="225620"/>
                  <a:pt x="57150" y="214313"/>
                </a:cubicBezTo>
                <a:cubicBezTo>
                  <a:pt x="106765" y="170900"/>
                  <a:pt x="131625" y="158336"/>
                  <a:pt x="185738" y="142875"/>
                </a:cubicBezTo>
                <a:cubicBezTo>
                  <a:pt x="204619" y="137481"/>
                  <a:pt x="224080" y="134230"/>
                  <a:pt x="242888" y="128588"/>
                </a:cubicBezTo>
                <a:cubicBezTo>
                  <a:pt x="242955" y="128568"/>
                  <a:pt x="350011" y="92880"/>
                  <a:pt x="371475" y="85725"/>
                </a:cubicBezTo>
                <a:lnTo>
                  <a:pt x="414338" y="71438"/>
                </a:lnTo>
                <a:cubicBezTo>
                  <a:pt x="482262" y="26155"/>
                  <a:pt x="440909" y="48294"/>
                  <a:pt x="542925" y="14288"/>
                </a:cubicBezTo>
                <a:lnTo>
                  <a:pt x="585788" y="0"/>
                </a:lnTo>
                <a:cubicBezTo>
                  <a:pt x="647700" y="4763"/>
                  <a:pt x="709771" y="7788"/>
                  <a:pt x="771525" y="14288"/>
                </a:cubicBezTo>
                <a:cubicBezTo>
                  <a:pt x="800335" y="17321"/>
                  <a:pt x="828535" y="24746"/>
                  <a:pt x="857250" y="28575"/>
                </a:cubicBezTo>
                <a:cubicBezTo>
                  <a:pt x="899998" y="34275"/>
                  <a:pt x="942975" y="38100"/>
                  <a:pt x="985838" y="42863"/>
                </a:cubicBezTo>
                <a:cubicBezTo>
                  <a:pt x="1018664" y="75689"/>
                  <a:pt x="1056908" y="139492"/>
                  <a:pt x="1114425" y="142875"/>
                </a:cubicBezTo>
                <a:cubicBezTo>
                  <a:pt x="1261885" y="151549"/>
                  <a:pt x="1409700" y="152400"/>
                  <a:pt x="1557338" y="157163"/>
                </a:cubicBezTo>
                <a:cubicBezTo>
                  <a:pt x="1600200" y="161925"/>
                  <a:pt x="1643300" y="164892"/>
                  <a:pt x="1685925" y="171450"/>
                </a:cubicBezTo>
                <a:cubicBezTo>
                  <a:pt x="1726022" y="177619"/>
                  <a:pt x="1795427" y="203189"/>
                  <a:pt x="1828800" y="214313"/>
                </a:cubicBezTo>
                <a:lnTo>
                  <a:pt x="1871663" y="228600"/>
                </a:lnTo>
                <a:lnTo>
                  <a:pt x="1914525" y="242888"/>
                </a:lnTo>
                <a:cubicBezTo>
                  <a:pt x="1928813" y="257175"/>
                  <a:pt x="1947363" y="268207"/>
                  <a:pt x="1957388" y="285750"/>
                </a:cubicBezTo>
                <a:cubicBezTo>
                  <a:pt x="1980658" y="326472"/>
                  <a:pt x="1973054" y="407665"/>
                  <a:pt x="1957388" y="442913"/>
                </a:cubicBezTo>
                <a:cubicBezTo>
                  <a:pt x="1943031" y="475216"/>
                  <a:pt x="1862476" y="481898"/>
                  <a:pt x="1843088" y="485775"/>
                </a:cubicBezTo>
                <a:cubicBezTo>
                  <a:pt x="1828800" y="500063"/>
                  <a:pt x="1810038" y="510975"/>
                  <a:pt x="1800225" y="528638"/>
                </a:cubicBezTo>
                <a:cubicBezTo>
                  <a:pt x="1737922" y="640784"/>
                  <a:pt x="1804490" y="583526"/>
                  <a:pt x="1743075" y="657225"/>
                </a:cubicBezTo>
                <a:cubicBezTo>
                  <a:pt x="1730140" y="672747"/>
                  <a:pt x="1717876" y="690275"/>
                  <a:pt x="1700213" y="700088"/>
                </a:cubicBezTo>
                <a:cubicBezTo>
                  <a:pt x="1659426" y="722748"/>
                  <a:pt x="1589220" y="733716"/>
                  <a:pt x="1543050" y="742950"/>
                </a:cubicBezTo>
                <a:cubicBezTo>
                  <a:pt x="1528763" y="752475"/>
                  <a:pt x="1512330" y="759383"/>
                  <a:pt x="1500188" y="771525"/>
                </a:cubicBezTo>
                <a:cubicBezTo>
                  <a:pt x="1488046" y="783667"/>
                  <a:pt x="1485022" y="803661"/>
                  <a:pt x="1471613" y="814388"/>
                </a:cubicBezTo>
                <a:cubicBezTo>
                  <a:pt x="1459853" y="823796"/>
                  <a:pt x="1443038" y="823913"/>
                  <a:pt x="1428750" y="828675"/>
                </a:cubicBezTo>
                <a:cubicBezTo>
                  <a:pt x="1419225" y="842963"/>
                  <a:pt x="1413584" y="860811"/>
                  <a:pt x="1400175" y="871538"/>
                </a:cubicBezTo>
                <a:cubicBezTo>
                  <a:pt x="1388415" y="880946"/>
                  <a:pt x="1372081" y="882871"/>
                  <a:pt x="1357313" y="885825"/>
                </a:cubicBezTo>
                <a:cubicBezTo>
                  <a:pt x="1324291" y="892429"/>
                  <a:pt x="1290638" y="895350"/>
                  <a:pt x="1257300" y="900113"/>
                </a:cubicBezTo>
                <a:cubicBezTo>
                  <a:pt x="1228725" y="895350"/>
                  <a:pt x="1199058" y="894986"/>
                  <a:pt x="1171575" y="885825"/>
                </a:cubicBezTo>
                <a:cubicBezTo>
                  <a:pt x="1105634" y="863844"/>
                  <a:pt x="1147030" y="855418"/>
                  <a:pt x="1100138" y="814388"/>
                </a:cubicBezTo>
                <a:cubicBezTo>
                  <a:pt x="1100133" y="814383"/>
                  <a:pt x="992984" y="742952"/>
                  <a:pt x="971550" y="728663"/>
                </a:cubicBezTo>
                <a:cubicBezTo>
                  <a:pt x="957263" y="719138"/>
                  <a:pt x="944978" y="705518"/>
                  <a:pt x="928688" y="700088"/>
                </a:cubicBezTo>
                <a:lnTo>
                  <a:pt x="842963" y="671513"/>
                </a:lnTo>
                <a:cubicBezTo>
                  <a:pt x="779055" y="575650"/>
                  <a:pt x="854340" y="669573"/>
                  <a:pt x="771525" y="614363"/>
                </a:cubicBezTo>
                <a:cubicBezTo>
                  <a:pt x="704226" y="569497"/>
                  <a:pt x="755924" y="574091"/>
                  <a:pt x="685800" y="542925"/>
                </a:cubicBezTo>
                <a:cubicBezTo>
                  <a:pt x="685790" y="542921"/>
                  <a:pt x="578650" y="507209"/>
                  <a:pt x="557213" y="500063"/>
                </a:cubicBezTo>
                <a:cubicBezTo>
                  <a:pt x="542925" y="495300"/>
                  <a:pt x="527821" y="492510"/>
                  <a:pt x="514350" y="485775"/>
                </a:cubicBezTo>
                <a:cubicBezTo>
                  <a:pt x="382487" y="419843"/>
                  <a:pt x="441375" y="438956"/>
                  <a:pt x="342900" y="414338"/>
                </a:cubicBezTo>
                <a:cubicBezTo>
                  <a:pt x="338138" y="400050"/>
                  <a:pt x="335348" y="384946"/>
                  <a:pt x="328613" y="371475"/>
                </a:cubicBezTo>
                <a:cubicBezTo>
                  <a:pt x="312494" y="339236"/>
                  <a:pt x="292344" y="313227"/>
                  <a:pt x="257175" y="300038"/>
                </a:cubicBezTo>
                <a:cubicBezTo>
                  <a:pt x="234437" y="291511"/>
                  <a:pt x="209297" y="291640"/>
                  <a:pt x="185738" y="285750"/>
                </a:cubicBezTo>
                <a:cubicBezTo>
                  <a:pt x="171127" y="282097"/>
                  <a:pt x="157163" y="276225"/>
                  <a:pt x="142875" y="271463"/>
                </a:cubicBezTo>
                <a:cubicBezTo>
                  <a:pt x="125319" y="253907"/>
                  <a:pt x="85000" y="207982"/>
                  <a:pt x="57150" y="200025"/>
                </a:cubicBezTo>
                <a:cubicBezTo>
                  <a:pt x="38833" y="194792"/>
                  <a:pt x="19050" y="200025"/>
                  <a:pt x="0" y="200025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890" name="Picture 2" descr="C:\Documents and Settings\kristopher.wazaney\Local Settings\Temporary Internet Files\Content.IE5\GNCAS5VR\MC900435939[1].wmf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419601" y="4800600"/>
            <a:ext cx="63169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2" descr="C:\Documents and Settings\kristopher.wazaney\Local Settings\Temporary Internet Files\Content.IE5\GNCAS5VR\MC900435939[1].wmf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953001" y="4267200"/>
            <a:ext cx="609600" cy="735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318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elcivics.com/images/13-colonies-map-1775-u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5"/>
          <p:cNvSpPr txBox="1"/>
          <p:nvPr/>
        </p:nvSpPr>
        <p:spPr>
          <a:xfrm rot="18162836">
            <a:off x="1416645" y="2597774"/>
            <a:ext cx="5642996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cs typeface="Aharoni" pitchFamily="2" charset="-79"/>
              </a:rPr>
              <a:t>Native Americans</a:t>
            </a:r>
            <a:endParaRPr lang="en-US" sz="6000" dirty="0">
              <a:cs typeface="Aharoni" pitchFamily="2" charset="-79"/>
            </a:endParaRPr>
          </a:p>
        </p:txBody>
      </p:sp>
      <p:sp>
        <p:nvSpPr>
          <p:cNvPr id="4" name="Down Arrow 3"/>
          <p:cNvSpPr/>
          <p:nvPr/>
        </p:nvSpPr>
        <p:spPr>
          <a:xfrm rot="16200000">
            <a:off x="5715000" y="1295400"/>
            <a:ext cx="609600" cy="9144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6200000">
            <a:off x="5105400" y="2209800"/>
            <a:ext cx="609600" cy="762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6200000">
            <a:off x="4610100" y="2933700"/>
            <a:ext cx="609600" cy="9906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6200000">
            <a:off x="4191000" y="3733800"/>
            <a:ext cx="609600" cy="9144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6200000">
            <a:off x="3581400" y="4572000"/>
            <a:ext cx="609600" cy="762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87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96200" y="2286000"/>
            <a:ext cx="785363" cy="986028"/>
          </a:xfrm>
          <a:prstGeom prst="rect">
            <a:avLst/>
          </a:prstGeom>
          <a:noFill/>
        </p:spPr>
      </p:pic>
      <p:pic>
        <p:nvPicPr>
          <p:cNvPr id="11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358637" y="1295400"/>
            <a:ext cx="785363" cy="986028"/>
          </a:xfrm>
          <a:prstGeom prst="rect">
            <a:avLst/>
          </a:prstGeom>
          <a:noFill/>
        </p:spPr>
      </p:pic>
      <p:pic>
        <p:nvPicPr>
          <p:cNvPr id="12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43800" y="3276600"/>
            <a:ext cx="785363" cy="986028"/>
          </a:xfrm>
          <a:prstGeom prst="rect">
            <a:avLst/>
          </a:prstGeom>
          <a:noFill/>
        </p:spPr>
      </p:pic>
      <p:pic>
        <p:nvPicPr>
          <p:cNvPr id="13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010400" y="4267200"/>
            <a:ext cx="785363" cy="986028"/>
          </a:xfrm>
          <a:prstGeom prst="rect">
            <a:avLst/>
          </a:prstGeom>
          <a:noFill/>
        </p:spPr>
      </p:pic>
      <p:pic>
        <p:nvPicPr>
          <p:cNvPr id="14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19800" y="4800600"/>
            <a:ext cx="785363" cy="986028"/>
          </a:xfrm>
          <a:prstGeom prst="rect">
            <a:avLst/>
          </a:prstGeom>
          <a:noFill/>
        </p:spPr>
      </p:pic>
      <p:sp>
        <p:nvSpPr>
          <p:cNvPr id="16" name="Freeform 15"/>
          <p:cNvSpPr/>
          <p:nvPr/>
        </p:nvSpPr>
        <p:spPr>
          <a:xfrm>
            <a:off x="4071938" y="4500563"/>
            <a:ext cx="1349941" cy="1228725"/>
          </a:xfrm>
          <a:custGeom>
            <a:avLst/>
            <a:gdLst>
              <a:gd name="connsiteX0" fmla="*/ 28575 w 1349941"/>
              <a:gd name="connsiteY0" fmla="*/ 614362 h 1228725"/>
              <a:gd name="connsiteX1" fmla="*/ 71437 w 1349941"/>
              <a:gd name="connsiteY1" fmla="*/ 628650 h 1228725"/>
              <a:gd name="connsiteX2" fmla="*/ 114300 w 1349941"/>
              <a:gd name="connsiteY2" fmla="*/ 714375 h 1228725"/>
              <a:gd name="connsiteX3" fmla="*/ 200025 w 1349941"/>
              <a:gd name="connsiteY3" fmla="*/ 742950 h 1228725"/>
              <a:gd name="connsiteX4" fmla="*/ 228600 w 1349941"/>
              <a:gd name="connsiteY4" fmla="*/ 785812 h 1228725"/>
              <a:gd name="connsiteX5" fmla="*/ 242887 w 1349941"/>
              <a:gd name="connsiteY5" fmla="*/ 828675 h 1228725"/>
              <a:gd name="connsiteX6" fmla="*/ 285750 w 1349941"/>
              <a:gd name="connsiteY6" fmla="*/ 857250 h 1228725"/>
              <a:gd name="connsiteX7" fmla="*/ 300037 w 1349941"/>
              <a:gd name="connsiteY7" fmla="*/ 900112 h 1228725"/>
              <a:gd name="connsiteX8" fmla="*/ 414337 w 1349941"/>
              <a:gd name="connsiteY8" fmla="*/ 928687 h 1228725"/>
              <a:gd name="connsiteX9" fmla="*/ 571500 w 1349941"/>
              <a:gd name="connsiteY9" fmla="*/ 971550 h 1228725"/>
              <a:gd name="connsiteX10" fmla="*/ 642937 w 1349941"/>
              <a:gd name="connsiteY10" fmla="*/ 1057275 h 1228725"/>
              <a:gd name="connsiteX11" fmla="*/ 657225 w 1349941"/>
              <a:gd name="connsiteY11" fmla="*/ 1100137 h 1228725"/>
              <a:gd name="connsiteX12" fmla="*/ 742950 w 1349941"/>
              <a:gd name="connsiteY12" fmla="*/ 1171575 h 1228725"/>
              <a:gd name="connsiteX13" fmla="*/ 828675 w 1349941"/>
              <a:gd name="connsiteY13" fmla="*/ 1185862 h 1228725"/>
              <a:gd name="connsiteX14" fmla="*/ 871537 w 1349941"/>
              <a:gd name="connsiteY14" fmla="*/ 1200150 h 1228725"/>
              <a:gd name="connsiteX15" fmla="*/ 914400 w 1349941"/>
              <a:gd name="connsiteY15" fmla="*/ 1228725 h 1228725"/>
              <a:gd name="connsiteX16" fmla="*/ 1200150 w 1349941"/>
              <a:gd name="connsiteY16" fmla="*/ 1214437 h 1228725"/>
              <a:gd name="connsiteX17" fmla="*/ 1214437 w 1349941"/>
              <a:gd name="connsiteY17" fmla="*/ 1028700 h 1228725"/>
              <a:gd name="connsiteX18" fmla="*/ 1243012 w 1349941"/>
              <a:gd name="connsiteY18" fmla="*/ 857250 h 1228725"/>
              <a:gd name="connsiteX19" fmla="*/ 1257300 w 1349941"/>
              <a:gd name="connsiteY19" fmla="*/ 814387 h 1228725"/>
              <a:gd name="connsiteX20" fmla="*/ 1300162 w 1349941"/>
              <a:gd name="connsiteY20" fmla="*/ 785812 h 1228725"/>
              <a:gd name="connsiteX21" fmla="*/ 1314450 w 1349941"/>
              <a:gd name="connsiteY21" fmla="*/ 700087 h 1228725"/>
              <a:gd name="connsiteX22" fmla="*/ 1271587 w 1349941"/>
              <a:gd name="connsiteY22" fmla="*/ 685800 h 1228725"/>
              <a:gd name="connsiteX23" fmla="*/ 1228725 w 1349941"/>
              <a:gd name="connsiteY23" fmla="*/ 657225 h 1228725"/>
              <a:gd name="connsiteX24" fmla="*/ 1200150 w 1349941"/>
              <a:gd name="connsiteY24" fmla="*/ 614362 h 1228725"/>
              <a:gd name="connsiteX25" fmla="*/ 1114425 w 1349941"/>
              <a:gd name="connsiteY25" fmla="*/ 557212 h 1228725"/>
              <a:gd name="connsiteX26" fmla="*/ 1071562 w 1349941"/>
              <a:gd name="connsiteY26" fmla="*/ 528637 h 1228725"/>
              <a:gd name="connsiteX27" fmla="*/ 1042987 w 1349941"/>
              <a:gd name="connsiteY27" fmla="*/ 485775 h 1228725"/>
              <a:gd name="connsiteX28" fmla="*/ 1000125 w 1349941"/>
              <a:gd name="connsiteY28" fmla="*/ 471487 h 1228725"/>
              <a:gd name="connsiteX29" fmla="*/ 914400 w 1349941"/>
              <a:gd name="connsiteY29" fmla="*/ 428625 h 1228725"/>
              <a:gd name="connsiteX30" fmla="*/ 828675 w 1349941"/>
              <a:gd name="connsiteY30" fmla="*/ 371475 h 1228725"/>
              <a:gd name="connsiteX31" fmla="*/ 800100 w 1349941"/>
              <a:gd name="connsiteY31" fmla="*/ 328612 h 1228725"/>
              <a:gd name="connsiteX32" fmla="*/ 714375 w 1349941"/>
              <a:gd name="connsiteY32" fmla="*/ 300037 h 1228725"/>
              <a:gd name="connsiteX33" fmla="*/ 671512 w 1349941"/>
              <a:gd name="connsiteY33" fmla="*/ 285750 h 1228725"/>
              <a:gd name="connsiteX34" fmla="*/ 614362 w 1349941"/>
              <a:gd name="connsiteY34" fmla="*/ 271462 h 1228725"/>
              <a:gd name="connsiteX35" fmla="*/ 528637 w 1349941"/>
              <a:gd name="connsiteY35" fmla="*/ 242887 h 1228725"/>
              <a:gd name="connsiteX36" fmla="*/ 414337 w 1349941"/>
              <a:gd name="connsiteY36" fmla="*/ 142875 h 1228725"/>
              <a:gd name="connsiteX37" fmla="*/ 371475 w 1349941"/>
              <a:gd name="connsiteY37" fmla="*/ 100012 h 1228725"/>
              <a:gd name="connsiteX38" fmla="*/ 328612 w 1349941"/>
              <a:gd name="connsiteY38" fmla="*/ 85725 h 1228725"/>
              <a:gd name="connsiteX39" fmla="*/ 228600 w 1349941"/>
              <a:gd name="connsiteY39" fmla="*/ 57150 h 1228725"/>
              <a:gd name="connsiteX40" fmla="*/ 157162 w 1349941"/>
              <a:gd name="connsiteY40" fmla="*/ 0 h 1228725"/>
              <a:gd name="connsiteX41" fmla="*/ 114300 w 1349941"/>
              <a:gd name="connsiteY41" fmla="*/ 14287 h 1228725"/>
              <a:gd name="connsiteX42" fmla="*/ 0 w 1349941"/>
              <a:gd name="connsiteY42" fmla="*/ 114300 h 1228725"/>
              <a:gd name="connsiteX43" fmla="*/ 14287 w 1349941"/>
              <a:gd name="connsiteY43" fmla="*/ 528637 h 1228725"/>
              <a:gd name="connsiteX44" fmla="*/ 42862 w 1349941"/>
              <a:gd name="connsiteY44" fmla="*/ 571500 h 1228725"/>
              <a:gd name="connsiteX45" fmla="*/ 85725 w 1349941"/>
              <a:gd name="connsiteY45" fmla="*/ 642937 h 122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349941" h="1228725">
                <a:moveTo>
                  <a:pt x="28575" y="614362"/>
                </a:moveTo>
                <a:cubicBezTo>
                  <a:pt x="42862" y="619125"/>
                  <a:pt x="60788" y="618001"/>
                  <a:pt x="71437" y="628650"/>
                </a:cubicBezTo>
                <a:cubicBezTo>
                  <a:pt x="120739" y="677952"/>
                  <a:pt x="43640" y="670212"/>
                  <a:pt x="114300" y="714375"/>
                </a:cubicBezTo>
                <a:cubicBezTo>
                  <a:pt x="139842" y="730339"/>
                  <a:pt x="200025" y="742950"/>
                  <a:pt x="200025" y="742950"/>
                </a:cubicBezTo>
                <a:cubicBezTo>
                  <a:pt x="209550" y="757237"/>
                  <a:pt x="220921" y="770453"/>
                  <a:pt x="228600" y="785812"/>
                </a:cubicBezTo>
                <a:cubicBezTo>
                  <a:pt x="235335" y="799283"/>
                  <a:pt x="233479" y="816915"/>
                  <a:pt x="242887" y="828675"/>
                </a:cubicBezTo>
                <a:cubicBezTo>
                  <a:pt x="253614" y="842084"/>
                  <a:pt x="271462" y="847725"/>
                  <a:pt x="285750" y="857250"/>
                </a:cubicBezTo>
                <a:cubicBezTo>
                  <a:pt x="290512" y="871537"/>
                  <a:pt x="286872" y="892798"/>
                  <a:pt x="300037" y="900112"/>
                </a:cubicBezTo>
                <a:cubicBezTo>
                  <a:pt x="334367" y="919184"/>
                  <a:pt x="377080" y="916268"/>
                  <a:pt x="414337" y="928687"/>
                </a:cubicBezTo>
                <a:cubicBezTo>
                  <a:pt x="523100" y="964941"/>
                  <a:pt x="470526" y="951355"/>
                  <a:pt x="571500" y="971550"/>
                </a:cubicBezTo>
                <a:cubicBezTo>
                  <a:pt x="603100" y="1003150"/>
                  <a:pt x="623044" y="1017490"/>
                  <a:pt x="642937" y="1057275"/>
                </a:cubicBezTo>
                <a:cubicBezTo>
                  <a:pt x="649672" y="1070745"/>
                  <a:pt x="648871" y="1087606"/>
                  <a:pt x="657225" y="1100137"/>
                </a:cubicBezTo>
                <a:cubicBezTo>
                  <a:pt x="668595" y="1117192"/>
                  <a:pt x="720357" y="1164044"/>
                  <a:pt x="742950" y="1171575"/>
                </a:cubicBezTo>
                <a:cubicBezTo>
                  <a:pt x="770433" y="1180736"/>
                  <a:pt x="800100" y="1181100"/>
                  <a:pt x="828675" y="1185862"/>
                </a:cubicBezTo>
                <a:cubicBezTo>
                  <a:pt x="842962" y="1190625"/>
                  <a:pt x="858067" y="1193415"/>
                  <a:pt x="871537" y="1200150"/>
                </a:cubicBezTo>
                <a:cubicBezTo>
                  <a:pt x="886896" y="1207829"/>
                  <a:pt x="897245" y="1227979"/>
                  <a:pt x="914400" y="1228725"/>
                </a:cubicBezTo>
                <a:lnTo>
                  <a:pt x="1200150" y="1214437"/>
                </a:lnTo>
                <a:cubicBezTo>
                  <a:pt x="1204912" y="1152525"/>
                  <a:pt x="1207039" y="1090353"/>
                  <a:pt x="1214437" y="1028700"/>
                </a:cubicBezTo>
                <a:cubicBezTo>
                  <a:pt x="1221340" y="971174"/>
                  <a:pt x="1224690" y="912215"/>
                  <a:pt x="1243012" y="857250"/>
                </a:cubicBezTo>
                <a:cubicBezTo>
                  <a:pt x="1247775" y="842962"/>
                  <a:pt x="1247892" y="826147"/>
                  <a:pt x="1257300" y="814387"/>
                </a:cubicBezTo>
                <a:cubicBezTo>
                  <a:pt x="1268027" y="800978"/>
                  <a:pt x="1285875" y="795337"/>
                  <a:pt x="1300162" y="785812"/>
                </a:cubicBezTo>
                <a:cubicBezTo>
                  <a:pt x="1319105" y="757397"/>
                  <a:pt x="1349941" y="735578"/>
                  <a:pt x="1314450" y="700087"/>
                </a:cubicBezTo>
                <a:cubicBezTo>
                  <a:pt x="1303801" y="689438"/>
                  <a:pt x="1285875" y="690562"/>
                  <a:pt x="1271587" y="685800"/>
                </a:cubicBezTo>
                <a:cubicBezTo>
                  <a:pt x="1257300" y="676275"/>
                  <a:pt x="1240867" y="669367"/>
                  <a:pt x="1228725" y="657225"/>
                </a:cubicBezTo>
                <a:cubicBezTo>
                  <a:pt x="1216583" y="645083"/>
                  <a:pt x="1213073" y="625670"/>
                  <a:pt x="1200150" y="614362"/>
                </a:cubicBezTo>
                <a:cubicBezTo>
                  <a:pt x="1174304" y="591747"/>
                  <a:pt x="1143000" y="576262"/>
                  <a:pt x="1114425" y="557212"/>
                </a:cubicBezTo>
                <a:lnTo>
                  <a:pt x="1071562" y="528637"/>
                </a:lnTo>
                <a:cubicBezTo>
                  <a:pt x="1062037" y="514350"/>
                  <a:pt x="1056395" y="496502"/>
                  <a:pt x="1042987" y="485775"/>
                </a:cubicBezTo>
                <a:cubicBezTo>
                  <a:pt x="1031227" y="476367"/>
                  <a:pt x="1013595" y="478222"/>
                  <a:pt x="1000125" y="471487"/>
                </a:cubicBezTo>
                <a:cubicBezTo>
                  <a:pt x="889346" y="416097"/>
                  <a:pt x="1022127" y="464533"/>
                  <a:pt x="914400" y="428625"/>
                </a:cubicBezTo>
                <a:cubicBezTo>
                  <a:pt x="885825" y="409575"/>
                  <a:pt x="847725" y="400050"/>
                  <a:pt x="828675" y="371475"/>
                </a:cubicBezTo>
                <a:cubicBezTo>
                  <a:pt x="819150" y="357187"/>
                  <a:pt x="814661" y="337713"/>
                  <a:pt x="800100" y="328612"/>
                </a:cubicBezTo>
                <a:cubicBezTo>
                  <a:pt x="774558" y="312648"/>
                  <a:pt x="742950" y="309562"/>
                  <a:pt x="714375" y="300037"/>
                </a:cubicBezTo>
                <a:cubicBezTo>
                  <a:pt x="700087" y="295275"/>
                  <a:pt x="686123" y="289403"/>
                  <a:pt x="671512" y="285750"/>
                </a:cubicBezTo>
                <a:cubicBezTo>
                  <a:pt x="652462" y="280987"/>
                  <a:pt x="633170" y="277105"/>
                  <a:pt x="614362" y="271462"/>
                </a:cubicBezTo>
                <a:cubicBezTo>
                  <a:pt x="585512" y="262807"/>
                  <a:pt x="528637" y="242887"/>
                  <a:pt x="528637" y="242887"/>
                </a:cubicBezTo>
                <a:cubicBezTo>
                  <a:pt x="447670" y="121437"/>
                  <a:pt x="581034" y="309576"/>
                  <a:pt x="414337" y="142875"/>
                </a:cubicBezTo>
                <a:cubicBezTo>
                  <a:pt x="400050" y="128587"/>
                  <a:pt x="388287" y="111220"/>
                  <a:pt x="371475" y="100012"/>
                </a:cubicBezTo>
                <a:cubicBezTo>
                  <a:pt x="358944" y="91658"/>
                  <a:pt x="343093" y="89862"/>
                  <a:pt x="328612" y="85725"/>
                </a:cubicBezTo>
                <a:cubicBezTo>
                  <a:pt x="203039" y="49847"/>
                  <a:pt x="331362" y="91403"/>
                  <a:pt x="228600" y="57150"/>
                </a:cubicBezTo>
                <a:cubicBezTo>
                  <a:pt x="206658" y="24237"/>
                  <a:pt x="203171" y="0"/>
                  <a:pt x="157162" y="0"/>
                </a:cubicBezTo>
                <a:cubicBezTo>
                  <a:pt x="142102" y="0"/>
                  <a:pt x="128587" y="9525"/>
                  <a:pt x="114300" y="14287"/>
                </a:cubicBezTo>
                <a:cubicBezTo>
                  <a:pt x="14287" y="80962"/>
                  <a:pt x="47625" y="42862"/>
                  <a:pt x="0" y="114300"/>
                </a:cubicBezTo>
                <a:cubicBezTo>
                  <a:pt x="4762" y="252412"/>
                  <a:pt x="1388" y="391046"/>
                  <a:pt x="14287" y="528637"/>
                </a:cubicBezTo>
                <a:cubicBezTo>
                  <a:pt x="15890" y="545734"/>
                  <a:pt x="35183" y="556141"/>
                  <a:pt x="42862" y="571500"/>
                </a:cubicBezTo>
                <a:cubicBezTo>
                  <a:pt x="79956" y="645687"/>
                  <a:pt x="29912" y="587124"/>
                  <a:pt x="85725" y="642937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171950" y="4286250"/>
            <a:ext cx="1980658" cy="900113"/>
          </a:xfrm>
          <a:custGeom>
            <a:avLst/>
            <a:gdLst>
              <a:gd name="connsiteX0" fmla="*/ 28575 w 1980658"/>
              <a:gd name="connsiteY0" fmla="*/ 257175 h 900113"/>
              <a:gd name="connsiteX1" fmla="*/ 57150 w 1980658"/>
              <a:gd name="connsiteY1" fmla="*/ 214313 h 900113"/>
              <a:gd name="connsiteX2" fmla="*/ 185738 w 1980658"/>
              <a:gd name="connsiteY2" fmla="*/ 142875 h 900113"/>
              <a:gd name="connsiteX3" fmla="*/ 242888 w 1980658"/>
              <a:gd name="connsiteY3" fmla="*/ 128588 h 900113"/>
              <a:gd name="connsiteX4" fmla="*/ 371475 w 1980658"/>
              <a:gd name="connsiteY4" fmla="*/ 85725 h 900113"/>
              <a:gd name="connsiteX5" fmla="*/ 414338 w 1980658"/>
              <a:gd name="connsiteY5" fmla="*/ 71438 h 900113"/>
              <a:gd name="connsiteX6" fmla="*/ 542925 w 1980658"/>
              <a:gd name="connsiteY6" fmla="*/ 14288 h 900113"/>
              <a:gd name="connsiteX7" fmla="*/ 585788 w 1980658"/>
              <a:gd name="connsiteY7" fmla="*/ 0 h 900113"/>
              <a:gd name="connsiteX8" fmla="*/ 771525 w 1980658"/>
              <a:gd name="connsiteY8" fmla="*/ 14288 h 900113"/>
              <a:gd name="connsiteX9" fmla="*/ 857250 w 1980658"/>
              <a:gd name="connsiteY9" fmla="*/ 28575 h 900113"/>
              <a:gd name="connsiteX10" fmla="*/ 985838 w 1980658"/>
              <a:gd name="connsiteY10" fmla="*/ 42863 h 900113"/>
              <a:gd name="connsiteX11" fmla="*/ 1114425 w 1980658"/>
              <a:gd name="connsiteY11" fmla="*/ 142875 h 900113"/>
              <a:gd name="connsiteX12" fmla="*/ 1557338 w 1980658"/>
              <a:gd name="connsiteY12" fmla="*/ 157163 h 900113"/>
              <a:gd name="connsiteX13" fmla="*/ 1685925 w 1980658"/>
              <a:gd name="connsiteY13" fmla="*/ 171450 h 900113"/>
              <a:gd name="connsiteX14" fmla="*/ 1828800 w 1980658"/>
              <a:gd name="connsiteY14" fmla="*/ 214313 h 900113"/>
              <a:gd name="connsiteX15" fmla="*/ 1871663 w 1980658"/>
              <a:gd name="connsiteY15" fmla="*/ 228600 h 900113"/>
              <a:gd name="connsiteX16" fmla="*/ 1914525 w 1980658"/>
              <a:gd name="connsiteY16" fmla="*/ 242888 h 900113"/>
              <a:gd name="connsiteX17" fmla="*/ 1957388 w 1980658"/>
              <a:gd name="connsiteY17" fmla="*/ 285750 h 900113"/>
              <a:gd name="connsiteX18" fmla="*/ 1957388 w 1980658"/>
              <a:gd name="connsiteY18" fmla="*/ 442913 h 900113"/>
              <a:gd name="connsiteX19" fmla="*/ 1843088 w 1980658"/>
              <a:gd name="connsiteY19" fmla="*/ 485775 h 900113"/>
              <a:gd name="connsiteX20" fmla="*/ 1800225 w 1980658"/>
              <a:gd name="connsiteY20" fmla="*/ 528638 h 900113"/>
              <a:gd name="connsiteX21" fmla="*/ 1743075 w 1980658"/>
              <a:gd name="connsiteY21" fmla="*/ 657225 h 900113"/>
              <a:gd name="connsiteX22" fmla="*/ 1700213 w 1980658"/>
              <a:gd name="connsiteY22" fmla="*/ 700088 h 900113"/>
              <a:gd name="connsiteX23" fmla="*/ 1543050 w 1980658"/>
              <a:gd name="connsiteY23" fmla="*/ 742950 h 900113"/>
              <a:gd name="connsiteX24" fmla="*/ 1500188 w 1980658"/>
              <a:gd name="connsiteY24" fmla="*/ 771525 h 900113"/>
              <a:gd name="connsiteX25" fmla="*/ 1471613 w 1980658"/>
              <a:gd name="connsiteY25" fmla="*/ 814388 h 900113"/>
              <a:gd name="connsiteX26" fmla="*/ 1428750 w 1980658"/>
              <a:gd name="connsiteY26" fmla="*/ 828675 h 900113"/>
              <a:gd name="connsiteX27" fmla="*/ 1400175 w 1980658"/>
              <a:gd name="connsiteY27" fmla="*/ 871538 h 900113"/>
              <a:gd name="connsiteX28" fmla="*/ 1357313 w 1980658"/>
              <a:gd name="connsiteY28" fmla="*/ 885825 h 900113"/>
              <a:gd name="connsiteX29" fmla="*/ 1257300 w 1980658"/>
              <a:gd name="connsiteY29" fmla="*/ 900113 h 900113"/>
              <a:gd name="connsiteX30" fmla="*/ 1171575 w 1980658"/>
              <a:gd name="connsiteY30" fmla="*/ 885825 h 900113"/>
              <a:gd name="connsiteX31" fmla="*/ 1100138 w 1980658"/>
              <a:gd name="connsiteY31" fmla="*/ 814388 h 900113"/>
              <a:gd name="connsiteX32" fmla="*/ 971550 w 1980658"/>
              <a:gd name="connsiteY32" fmla="*/ 728663 h 900113"/>
              <a:gd name="connsiteX33" fmla="*/ 928688 w 1980658"/>
              <a:gd name="connsiteY33" fmla="*/ 700088 h 900113"/>
              <a:gd name="connsiteX34" fmla="*/ 842963 w 1980658"/>
              <a:gd name="connsiteY34" fmla="*/ 671513 h 900113"/>
              <a:gd name="connsiteX35" fmla="*/ 771525 w 1980658"/>
              <a:gd name="connsiteY35" fmla="*/ 614363 h 900113"/>
              <a:gd name="connsiteX36" fmla="*/ 685800 w 1980658"/>
              <a:gd name="connsiteY36" fmla="*/ 542925 h 900113"/>
              <a:gd name="connsiteX37" fmla="*/ 557213 w 1980658"/>
              <a:gd name="connsiteY37" fmla="*/ 500063 h 900113"/>
              <a:gd name="connsiteX38" fmla="*/ 514350 w 1980658"/>
              <a:gd name="connsiteY38" fmla="*/ 485775 h 900113"/>
              <a:gd name="connsiteX39" fmla="*/ 342900 w 1980658"/>
              <a:gd name="connsiteY39" fmla="*/ 414338 h 900113"/>
              <a:gd name="connsiteX40" fmla="*/ 328613 w 1980658"/>
              <a:gd name="connsiteY40" fmla="*/ 371475 h 900113"/>
              <a:gd name="connsiteX41" fmla="*/ 257175 w 1980658"/>
              <a:gd name="connsiteY41" fmla="*/ 300038 h 900113"/>
              <a:gd name="connsiteX42" fmla="*/ 185738 w 1980658"/>
              <a:gd name="connsiteY42" fmla="*/ 285750 h 900113"/>
              <a:gd name="connsiteX43" fmla="*/ 142875 w 1980658"/>
              <a:gd name="connsiteY43" fmla="*/ 271463 h 900113"/>
              <a:gd name="connsiteX44" fmla="*/ 57150 w 1980658"/>
              <a:gd name="connsiteY44" fmla="*/ 200025 h 900113"/>
              <a:gd name="connsiteX45" fmla="*/ 0 w 1980658"/>
              <a:gd name="connsiteY45" fmla="*/ 200025 h 90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980658" h="900113">
                <a:moveTo>
                  <a:pt x="28575" y="257175"/>
                </a:moveTo>
                <a:cubicBezTo>
                  <a:pt x="38100" y="242888"/>
                  <a:pt x="44227" y="225620"/>
                  <a:pt x="57150" y="214313"/>
                </a:cubicBezTo>
                <a:cubicBezTo>
                  <a:pt x="106765" y="170900"/>
                  <a:pt x="131625" y="158336"/>
                  <a:pt x="185738" y="142875"/>
                </a:cubicBezTo>
                <a:cubicBezTo>
                  <a:pt x="204619" y="137481"/>
                  <a:pt x="224080" y="134230"/>
                  <a:pt x="242888" y="128588"/>
                </a:cubicBezTo>
                <a:cubicBezTo>
                  <a:pt x="242955" y="128568"/>
                  <a:pt x="350011" y="92880"/>
                  <a:pt x="371475" y="85725"/>
                </a:cubicBezTo>
                <a:lnTo>
                  <a:pt x="414338" y="71438"/>
                </a:lnTo>
                <a:cubicBezTo>
                  <a:pt x="482262" y="26155"/>
                  <a:pt x="440909" y="48294"/>
                  <a:pt x="542925" y="14288"/>
                </a:cubicBezTo>
                <a:lnTo>
                  <a:pt x="585788" y="0"/>
                </a:lnTo>
                <a:cubicBezTo>
                  <a:pt x="647700" y="4763"/>
                  <a:pt x="709771" y="7788"/>
                  <a:pt x="771525" y="14288"/>
                </a:cubicBezTo>
                <a:cubicBezTo>
                  <a:pt x="800335" y="17321"/>
                  <a:pt x="828535" y="24746"/>
                  <a:pt x="857250" y="28575"/>
                </a:cubicBezTo>
                <a:cubicBezTo>
                  <a:pt x="899998" y="34275"/>
                  <a:pt x="942975" y="38100"/>
                  <a:pt x="985838" y="42863"/>
                </a:cubicBezTo>
                <a:cubicBezTo>
                  <a:pt x="1018664" y="75689"/>
                  <a:pt x="1056908" y="139492"/>
                  <a:pt x="1114425" y="142875"/>
                </a:cubicBezTo>
                <a:cubicBezTo>
                  <a:pt x="1261885" y="151549"/>
                  <a:pt x="1409700" y="152400"/>
                  <a:pt x="1557338" y="157163"/>
                </a:cubicBezTo>
                <a:cubicBezTo>
                  <a:pt x="1600200" y="161925"/>
                  <a:pt x="1643300" y="164892"/>
                  <a:pt x="1685925" y="171450"/>
                </a:cubicBezTo>
                <a:cubicBezTo>
                  <a:pt x="1726022" y="177619"/>
                  <a:pt x="1795427" y="203189"/>
                  <a:pt x="1828800" y="214313"/>
                </a:cubicBezTo>
                <a:lnTo>
                  <a:pt x="1871663" y="228600"/>
                </a:lnTo>
                <a:lnTo>
                  <a:pt x="1914525" y="242888"/>
                </a:lnTo>
                <a:cubicBezTo>
                  <a:pt x="1928813" y="257175"/>
                  <a:pt x="1947363" y="268207"/>
                  <a:pt x="1957388" y="285750"/>
                </a:cubicBezTo>
                <a:cubicBezTo>
                  <a:pt x="1980658" y="326472"/>
                  <a:pt x="1973054" y="407665"/>
                  <a:pt x="1957388" y="442913"/>
                </a:cubicBezTo>
                <a:cubicBezTo>
                  <a:pt x="1943031" y="475216"/>
                  <a:pt x="1862476" y="481898"/>
                  <a:pt x="1843088" y="485775"/>
                </a:cubicBezTo>
                <a:cubicBezTo>
                  <a:pt x="1828800" y="500063"/>
                  <a:pt x="1810038" y="510975"/>
                  <a:pt x="1800225" y="528638"/>
                </a:cubicBezTo>
                <a:cubicBezTo>
                  <a:pt x="1737922" y="640784"/>
                  <a:pt x="1804490" y="583526"/>
                  <a:pt x="1743075" y="657225"/>
                </a:cubicBezTo>
                <a:cubicBezTo>
                  <a:pt x="1730140" y="672747"/>
                  <a:pt x="1717876" y="690275"/>
                  <a:pt x="1700213" y="700088"/>
                </a:cubicBezTo>
                <a:cubicBezTo>
                  <a:pt x="1659426" y="722748"/>
                  <a:pt x="1589220" y="733716"/>
                  <a:pt x="1543050" y="742950"/>
                </a:cubicBezTo>
                <a:cubicBezTo>
                  <a:pt x="1528763" y="752475"/>
                  <a:pt x="1512330" y="759383"/>
                  <a:pt x="1500188" y="771525"/>
                </a:cubicBezTo>
                <a:cubicBezTo>
                  <a:pt x="1488046" y="783667"/>
                  <a:pt x="1485022" y="803661"/>
                  <a:pt x="1471613" y="814388"/>
                </a:cubicBezTo>
                <a:cubicBezTo>
                  <a:pt x="1459853" y="823796"/>
                  <a:pt x="1443038" y="823913"/>
                  <a:pt x="1428750" y="828675"/>
                </a:cubicBezTo>
                <a:cubicBezTo>
                  <a:pt x="1419225" y="842963"/>
                  <a:pt x="1413584" y="860811"/>
                  <a:pt x="1400175" y="871538"/>
                </a:cubicBezTo>
                <a:cubicBezTo>
                  <a:pt x="1388415" y="880946"/>
                  <a:pt x="1372081" y="882871"/>
                  <a:pt x="1357313" y="885825"/>
                </a:cubicBezTo>
                <a:cubicBezTo>
                  <a:pt x="1324291" y="892429"/>
                  <a:pt x="1290638" y="895350"/>
                  <a:pt x="1257300" y="900113"/>
                </a:cubicBezTo>
                <a:cubicBezTo>
                  <a:pt x="1228725" y="895350"/>
                  <a:pt x="1199058" y="894986"/>
                  <a:pt x="1171575" y="885825"/>
                </a:cubicBezTo>
                <a:cubicBezTo>
                  <a:pt x="1105634" y="863844"/>
                  <a:pt x="1147030" y="855418"/>
                  <a:pt x="1100138" y="814388"/>
                </a:cubicBezTo>
                <a:cubicBezTo>
                  <a:pt x="1100133" y="814383"/>
                  <a:pt x="992984" y="742952"/>
                  <a:pt x="971550" y="728663"/>
                </a:cubicBezTo>
                <a:cubicBezTo>
                  <a:pt x="957263" y="719138"/>
                  <a:pt x="944978" y="705518"/>
                  <a:pt x="928688" y="700088"/>
                </a:cubicBezTo>
                <a:lnTo>
                  <a:pt x="842963" y="671513"/>
                </a:lnTo>
                <a:cubicBezTo>
                  <a:pt x="779055" y="575650"/>
                  <a:pt x="854340" y="669573"/>
                  <a:pt x="771525" y="614363"/>
                </a:cubicBezTo>
                <a:cubicBezTo>
                  <a:pt x="704226" y="569497"/>
                  <a:pt x="755924" y="574091"/>
                  <a:pt x="685800" y="542925"/>
                </a:cubicBezTo>
                <a:cubicBezTo>
                  <a:pt x="685790" y="542921"/>
                  <a:pt x="578650" y="507209"/>
                  <a:pt x="557213" y="500063"/>
                </a:cubicBezTo>
                <a:cubicBezTo>
                  <a:pt x="542925" y="495300"/>
                  <a:pt x="527821" y="492510"/>
                  <a:pt x="514350" y="485775"/>
                </a:cubicBezTo>
                <a:cubicBezTo>
                  <a:pt x="382487" y="419843"/>
                  <a:pt x="441375" y="438956"/>
                  <a:pt x="342900" y="414338"/>
                </a:cubicBezTo>
                <a:cubicBezTo>
                  <a:pt x="338138" y="400050"/>
                  <a:pt x="335348" y="384946"/>
                  <a:pt x="328613" y="371475"/>
                </a:cubicBezTo>
                <a:cubicBezTo>
                  <a:pt x="312494" y="339236"/>
                  <a:pt x="292344" y="313227"/>
                  <a:pt x="257175" y="300038"/>
                </a:cubicBezTo>
                <a:cubicBezTo>
                  <a:pt x="234437" y="291511"/>
                  <a:pt x="209297" y="291640"/>
                  <a:pt x="185738" y="285750"/>
                </a:cubicBezTo>
                <a:cubicBezTo>
                  <a:pt x="171127" y="282097"/>
                  <a:pt x="157163" y="276225"/>
                  <a:pt x="142875" y="271463"/>
                </a:cubicBezTo>
                <a:cubicBezTo>
                  <a:pt x="125319" y="253907"/>
                  <a:pt x="85000" y="207982"/>
                  <a:pt x="57150" y="200025"/>
                </a:cubicBezTo>
                <a:cubicBezTo>
                  <a:pt x="38833" y="194792"/>
                  <a:pt x="19050" y="200025"/>
                  <a:pt x="0" y="200025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890" name="Picture 2" descr="C:\Documents and Settings\kristopher.wazaney\Local Settings\Temporary Internet Files\Content.IE5\GNCAS5VR\MC900435939[1].wmf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419600" y="4800600"/>
            <a:ext cx="631691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Freeform 20"/>
          <p:cNvSpPr/>
          <p:nvPr/>
        </p:nvSpPr>
        <p:spPr>
          <a:xfrm>
            <a:off x="4786313" y="3759481"/>
            <a:ext cx="2346033" cy="841094"/>
          </a:xfrm>
          <a:custGeom>
            <a:avLst/>
            <a:gdLst>
              <a:gd name="connsiteX0" fmla="*/ 0 w 2346033"/>
              <a:gd name="connsiteY0" fmla="*/ 555344 h 841094"/>
              <a:gd name="connsiteX1" fmla="*/ 28575 w 2346033"/>
              <a:gd name="connsiteY1" fmla="*/ 512482 h 841094"/>
              <a:gd name="connsiteX2" fmla="*/ 42862 w 2346033"/>
              <a:gd name="connsiteY2" fmla="*/ 469619 h 841094"/>
              <a:gd name="connsiteX3" fmla="*/ 128587 w 2346033"/>
              <a:gd name="connsiteY3" fmla="*/ 398182 h 841094"/>
              <a:gd name="connsiteX4" fmla="*/ 185737 w 2346033"/>
              <a:gd name="connsiteY4" fmla="*/ 312457 h 841094"/>
              <a:gd name="connsiteX5" fmla="*/ 214312 w 2346033"/>
              <a:gd name="connsiteY5" fmla="*/ 226732 h 841094"/>
              <a:gd name="connsiteX6" fmla="*/ 300037 w 2346033"/>
              <a:gd name="connsiteY6" fmla="*/ 169582 h 841094"/>
              <a:gd name="connsiteX7" fmla="*/ 1057275 w 2346033"/>
              <a:gd name="connsiteY7" fmla="*/ 155294 h 841094"/>
              <a:gd name="connsiteX8" fmla="*/ 1171575 w 2346033"/>
              <a:gd name="connsiteY8" fmla="*/ 141007 h 841094"/>
              <a:gd name="connsiteX9" fmla="*/ 1228725 w 2346033"/>
              <a:gd name="connsiteY9" fmla="*/ 112432 h 841094"/>
              <a:gd name="connsiteX10" fmla="*/ 1300162 w 2346033"/>
              <a:gd name="connsiteY10" fmla="*/ 98144 h 841094"/>
              <a:gd name="connsiteX11" fmla="*/ 1343025 w 2346033"/>
              <a:gd name="connsiteY11" fmla="*/ 83857 h 841094"/>
              <a:gd name="connsiteX12" fmla="*/ 1528762 w 2346033"/>
              <a:gd name="connsiteY12" fmla="*/ 69569 h 841094"/>
              <a:gd name="connsiteX13" fmla="*/ 1628775 w 2346033"/>
              <a:gd name="connsiteY13" fmla="*/ 40994 h 841094"/>
              <a:gd name="connsiteX14" fmla="*/ 1728787 w 2346033"/>
              <a:gd name="connsiteY14" fmla="*/ 12419 h 841094"/>
              <a:gd name="connsiteX15" fmla="*/ 2043112 w 2346033"/>
              <a:gd name="connsiteY15" fmla="*/ 26707 h 841094"/>
              <a:gd name="connsiteX16" fmla="*/ 2128837 w 2346033"/>
              <a:gd name="connsiteY16" fmla="*/ 55282 h 841094"/>
              <a:gd name="connsiteX17" fmla="*/ 2171700 w 2346033"/>
              <a:gd name="connsiteY17" fmla="*/ 69569 h 841094"/>
              <a:gd name="connsiteX18" fmla="*/ 2257425 w 2346033"/>
              <a:gd name="connsiteY18" fmla="*/ 141007 h 841094"/>
              <a:gd name="connsiteX19" fmla="*/ 2286000 w 2346033"/>
              <a:gd name="connsiteY19" fmla="*/ 226732 h 841094"/>
              <a:gd name="connsiteX20" fmla="*/ 2300287 w 2346033"/>
              <a:gd name="connsiteY20" fmla="*/ 269594 h 841094"/>
              <a:gd name="connsiteX21" fmla="*/ 2343150 w 2346033"/>
              <a:gd name="connsiteY21" fmla="*/ 283882 h 841094"/>
              <a:gd name="connsiteX22" fmla="*/ 2328862 w 2346033"/>
              <a:gd name="connsiteY22" fmla="*/ 355319 h 841094"/>
              <a:gd name="connsiteX23" fmla="*/ 2243137 w 2346033"/>
              <a:gd name="connsiteY23" fmla="*/ 383894 h 841094"/>
              <a:gd name="connsiteX24" fmla="*/ 2157412 w 2346033"/>
              <a:gd name="connsiteY24" fmla="*/ 441044 h 841094"/>
              <a:gd name="connsiteX25" fmla="*/ 2114550 w 2346033"/>
              <a:gd name="connsiteY25" fmla="*/ 455332 h 841094"/>
              <a:gd name="connsiteX26" fmla="*/ 2071687 w 2346033"/>
              <a:gd name="connsiteY26" fmla="*/ 483907 h 841094"/>
              <a:gd name="connsiteX27" fmla="*/ 1943100 w 2346033"/>
              <a:gd name="connsiteY27" fmla="*/ 498194 h 841094"/>
              <a:gd name="connsiteX28" fmla="*/ 1814512 w 2346033"/>
              <a:gd name="connsiteY28" fmla="*/ 541057 h 841094"/>
              <a:gd name="connsiteX29" fmla="*/ 1771650 w 2346033"/>
              <a:gd name="connsiteY29" fmla="*/ 555344 h 841094"/>
              <a:gd name="connsiteX30" fmla="*/ 1700212 w 2346033"/>
              <a:gd name="connsiteY30" fmla="*/ 641069 h 841094"/>
              <a:gd name="connsiteX31" fmla="*/ 1643062 w 2346033"/>
              <a:gd name="connsiteY31" fmla="*/ 726794 h 841094"/>
              <a:gd name="connsiteX32" fmla="*/ 1614487 w 2346033"/>
              <a:gd name="connsiteY32" fmla="*/ 812519 h 841094"/>
              <a:gd name="connsiteX33" fmla="*/ 1371600 w 2346033"/>
              <a:gd name="connsiteY33" fmla="*/ 841094 h 841094"/>
              <a:gd name="connsiteX34" fmla="*/ 1328737 w 2346033"/>
              <a:gd name="connsiteY34" fmla="*/ 812519 h 841094"/>
              <a:gd name="connsiteX35" fmla="*/ 1285875 w 2346033"/>
              <a:gd name="connsiteY35" fmla="*/ 769657 h 841094"/>
              <a:gd name="connsiteX36" fmla="*/ 1243012 w 2346033"/>
              <a:gd name="connsiteY36" fmla="*/ 755369 h 841094"/>
              <a:gd name="connsiteX37" fmla="*/ 1100137 w 2346033"/>
              <a:gd name="connsiteY37" fmla="*/ 698219 h 841094"/>
              <a:gd name="connsiteX38" fmla="*/ 985837 w 2346033"/>
              <a:gd name="connsiteY38" fmla="*/ 669644 h 841094"/>
              <a:gd name="connsiteX39" fmla="*/ 942975 w 2346033"/>
              <a:gd name="connsiteY39" fmla="*/ 655357 h 841094"/>
              <a:gd name="connsiteX40" fmla="*/ 814387 w 2346033"/>
              <a:gd name="connsiteY40" fmla="*/ 641069 h 841094"/>
              <a:gd name="connsiteX41" fmla="*/ 628650 w 2346033"/>
              <a:gd name="connsiteY41" fmla="*/ 612494 h 841094"/>
              <a:gd name="connsiteX42" fmla="*/ 600075 w 2346033"/>
              <a:gd name="connsiteY42" fmla="*/ 569632 h 841094"/>
              <a:gd name="connsiteX43" fmla="*/ 514350 w 2346033"/>
              <a:gd name="connsiteY43" fmla="*/ 512482 h 841094"/>
              <a:gd name="connsiteX44" fmla="*/ 400050 w 2346033"/>
              <a:gd name="connsiteY44" fmla="*/ 555344 h 841094"/>
              <a:gd name="connsiteX45" fmla="*/ 371475 w 2346033"/>
              <a:gd name="connsiteY45" fmla="*/ 598207 h 841094"/>
              <a:gd name="connsiteX46" fmla="*/ 285750 w 2346033"/>
              <a:gd name="connsiteY46" fmla="*/ 569632 h 841094"/>
              <a:gd name="connsiteX47" fmla="*/ 200025 w 2346033"/>
              <a:gd name="connsiteY47" fmla="*/ 512482 h 841094"/>
              <a:gd name="connsiteX48" fmla="*/ 157162 w 2346033"/>
              <a:gd name="connsiteY48" fmla="*/ 498194 h 841094"/>
              <a:gd name="connsiteX49" fmla="*/ 200025 w 2346033"/>
              <a:gd name="connsiteY49" fmla="*/ 526769 h 841094"/>
              <a:gd name="connsiteX50" fmla="*/ 228600 w 2346033"/>
              <a:gd name="connsiteY50" fmla="*/ 569632 h 841094"/>
              <a:gd name="connsiteX51" fmla="*/ 185737 w 2346033"/>
              <a:gd name="connsiteY51" fmla="*/ 555344 h 841094"/>
              <a:gd name="connsiteX52" fmla="*/ 14287 w 2346033"/>
              <a:gd name="connsiteY52" fmla="*/ 541057 h 841094"/>
              <a:gd name="connsiteX53" fmla="*/ 28575 w 2346033"/>
              <a:gd name="connsiteY53" fmla="*/ 498194 h 841094"/>
              <a:gd name="connsiteX54" fmla="*/ 57150 w 2346033"/>
              <a:gd name="connsiteY54" fmla="*/ 455332 h 841094"/>
              <a:gd name="connsiteX55" fmla="*/ 114300 w 2346033"/>
              <a:gd name="connsiteY55" fmla="*/ 326744 h 841094"/>
              <a:gd name="connsiteX56" fmla="*/ 128587 w 2346033"/>
              <a:gd name="connsiteY56" fmla="*/ 283882 h 841094"/>
              <a:gd name="connsiteX57" fmla="*/ 214312 w 2346033"/>
              <a:gd name="connsiteY57" fmla="*/ 226732 h 841094"/>
              <a:gd name="connsiteX58" fmla="*/ 285750 w 2346033"/>
              <a:gd name="connsiteY58" fmla="*/ 183869 h 841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2346033" h="841094">
                <a:moveTo>
                  <a:pt x="0" y="555344"/>
                </a:moveTo>
                <a:cubicBezTo>
                  <a:pt x="9525" y="541057"/>
                  <a:pt x="20896" y="527841"/>
                  <a:pt x="28575" y="512482"/>
                </a:cubicBezTo>
                <a:cubicBezTo>
                  <a:pt x="35310" y="499011"/>
                  <a:pt x="34508" y="482150"/>
                  <a:pt x="42862" y="469619"/>
                </a:cubicBezTo>
                <a:cubicBezTo>
                  <a:pt x="64862" y="436619"/>
                  <a:pt x="96962" y="419266"/>
                  <a:pt x="128587" y="398182"/>
                </a:cubicBezTo>
                <a:cubicBezTo>
                  <a:pt x="175857" y="256375"/>
                  <a:pt x="96549" y="472996"/>
                  <a:pt x="185737" y="312457"/>
                </a:cubicBezTo>
                <a:cubicBezTo>
                  <a:pt x="200365" y="286127"/>
                  <a:pt x="197604" y="251794"/>
                  <a:pt x="214312" y="226732"/>
                </a:cubicBezTo>
                <a:cubicBezTo>
                  <a:pt x="244311" y="181734"/>
                  <a:pt x="237056" y="171792"/>
                  <a:pt x="300037" y="169582"/>
                </a:cubicBezTo>
                <a:cubicBezTo>
                  <a:pt x="552339" y="160729"/>
                  <a:pt x="804862" y="160057"/>
                  <a:pt x="1057275" y="155294"/>
                </a:cubicBezTo>
                <a:cubicBezTo>
                  <a:pt x="1095375" y="150532"/>
                  <a:pt x="1134325" y="150319"/>
                  <a:pt x="1171575" y="141007"/>
                </a:cubicBezTo>
                <a:cubicBezTo>
                  <a:pt x="1192238" y="135841"/>
                  <a:pt x="1208519" y="119167"/>
                  <a:pt x="1228725" y="112432"/>
                </a:cubicBezTo>
                <a:cubicBezTo>
                  <a:pt x="1251763" y="104753"/>
                  <a:pt x="1276603" y="104034"/>
                  <a:pt x="1300162" y="98144"/>
                </a:cubicBezTo>
                <a:cubicBezTo>
                  <a:pt x="1314773" y="94491"/>
                  <a:pt x="1328081" y="85725"/>
                  <a:pt x="1343025" y="83857"/>
                </a:cubicBezTo>
                <a:cubicBezTo>
                  <a:pt x="1404641" y="76155"/>
                  <a:pt x="1466850" y="74332"/>
                  <a:pt x="1528762" y="69569"/>
                </a:cubicBezTo>
                <a:cubicBezTo>
                  <a:pt x="1631539" y="35312"/>
                  <a:pt x="1503186" y="76877"/>
                  <a:pt x="1628775" y="40994"/>
                </a:cubicBezTo>
                <a:cubicBezTo>
                  <a:pt x="1772254" y="0"/>
                  <a:pt x="1550125" y="57086"/>
                  <a:pt x="1728787" y="12419"/>
                </a:cubicBezTo>
                <a:cubicBezTo>
                  <a:pt x="1833562" y="17182"/>
                  <a:pt x="1938826" y="15533"/>
                  <a:pt x="2043112" y="26707"/>
                </a:cubicBezTo>
                <a:cubicBezTo>
                  <a:pt x="2073061" y="29916"/>
                  <a:pt x="2100262" y="45757"/>
                  <a:pt x="2128837" y="55282"/>
                </a:cubicBezTo>
                <a:lnTo>
                  <a:pt x="2171700" y="69569"/>
                </a:lnTo>
                <a:cubicBezTo>
                  <a:pt x="2198378" y="87355"/>
                  <a:pt x="2241247" y="111887"/>
                  <a:pt x="2257425" y="141007"/>
                </a:cubicBezTo>
                <a:cubicBezTo>
                  <a:pt x="2272053" y="167337"/>
                  <a:pt x="2276475" y="198157"/>
                  <a:pt x="2286000" y="226732"/>
                </a:cubicBezTo>
                <a:cubicBezTo>
                  <a:pt x="2290762" y="241019"/>
                  <a:pt x="2286000" y="264831"/>
                  <a:pt x="2300287" y="269594"/>
                </a:cubicBezTo>
                <a:lnTo>
                  <a:pt x="2343150" y="283882"/>
                </a:lnTo>
                <a:cubicBezTo>
                  <a:pt x="2338387" y="307694"/>
                  <a:pt x="2346033" y="338148"/>
                  <a:pt x="2328862" y="355319"/>
                </a:cubicBezTo>
                <a:cubicBezTo>
                  <a:pt x="2307563" y="376617"/>
                  <a:pt x="2243137" y="383894"/>
                  <a:pt x="2243137" y="383894"/>
                </a:cubicBezTo>
                <a:cubicBezTo>
                  <a:pt x="2214562" y="402944"/>
                  <a:pt x="2189992" y="430183"/>
                  <a:pt x="2157412" y="441044"/>
                </a:cubicBezTo>
                <a:cubicBezTo>
                  <a:pt x="2143125" y="445807"/>
                  <a:pt x="2128020" y="448597"/>
                  <a:pt x="2114550" y="455332"/>
                </a:cubicBezTo>
                <a:cubicBezTo>
                  <a:pt x="2099191" y="463011"/>
                  <a:pt x="2088346" y="479742"/>
                  <a:pt x="2071687" y="483907"/>
                </a:cubicBezTo>
                <a:cubicBezTo>
                  <a:pt x="2029849" y="494366"/>
                  <a:pt x="1985962" y="493432"/>
                  <a:pt x="1943100" y="498194"/>
                </a:cubicBezTo>
                <a:lnTo>
                  <a:pt x="1814512" y="541057"/>
                </a:lnTo>
                <a:lnTo>
                  <a:pt x="1771650" y="555344"/>
                </a:lnTo>
                <a:cubicBezTo>
                  <a:pt x="1669545" y="708503"/>
                  <a:pt x="1828551" y="476063"/>
                  <a:pt x="1700212" y="641069"/>
                </a:cubicBezTo>
                <a:cubicBezTo>
                  <a:pt x="1679127" y="668178"/>
                  <a:pt x="1643062" y="726794"/>
                  <a:pt x="1643062" y="726794"/>
                </a:cubicBezTo>
                <a:cubicBezTo>
                  <a:pt x="1633537" y="755369"/>
                  <a:pt x="1644484" y="809792"/>
                  <a:pt x="1614487" y="812519"/>
                </a:cubicBezTo>
                <a:cubicBezTo>
                  <a:pt x="1428475" y="829430"/>
                  <a:pt x="1509213" y="818159"/>
                  <a:pt x="1371600" y="841094"/>
                </a:cubicBezTo>
                <a:cubicBezTo>
                  <a:pt x="1357312" y="831569"/>
                  <a:pt x="1341929" y="823512"/>
                  <a:pt x="1328737" y="812519"/>
                </a:cubicBezTo>
                <a:cubicBezTo>
                  <a:pt x="1313215" y="799584"/>
                  <a:pt x="1302687" y="780865"/>
                  <a:pt x="1285875" y="769657"/>
                </a:cubicBezTo>
                <a:cubicBezTo>
                  <a:pt x="1273344" y="761303"/>
                  <a:pt x="1256855" y="761302"/>
                  <a:pt x="1243012" y="755369"/>
                </a:cubicBezTo>
                <a:cubicBezTo>
                  <a:pt x="1160242" y="719896"/>
                  <a:pt x="1204200" y="724235"/>
                  <a:pt x="1100137" y="698219"/>
                </a:cubicBezTo>
                <a:cubicBezTo>
                  <a:pt x="1062037" y="688694"/>
                  <a:pt x="1023094" y="682063"/>
                  <a:pt x="985837" y="669644"/>
                </a:cubicBezTo>
                <a:cubicBezTo>
                  <a:pt x="971550" y="664882"/>
                  <a:pt x="957830" y="657833"/>
                  <a:pt x="942975" y="655357"/>
                </a:cubicBezTo>
                <a:cubicBezTo>
                  <a:pt x="900435" y="648267"/>
                  <a:pt x="857180" y="646418"/>
                  <a:pt x="814387" y="641069"/>
                </a:cubicBezTo>
                <a:cubicBezTo>
                  <a:pt x="740829" y="631874"/>
                  <a:pt x="700166" y="624414"/>
                  <a:pt x="628650" y="612494"/>
                </a:cubicBezTo>
                <a:cubicBezTo>
                  <a:pt x="619125" y="598207"/>
                  <a:pt x="612998" y="580939"/>
                  <a:pt x="600075" y="569632"/>
                </a:cubicBezTo>
                <a:cubicBezTo>
                  <a:pt x="574229" y="547017"/>
                  <a:pt x="514350" y="512482"/>
                  <a:pt x="514350" y="512482"/>
                </a:cubicBezTo>
                <a:cubicBezTo>
                  <a:pt x="463237" y="522704"/>
                  <a:pt x="436840" y="518554"/>
                  <a:pt x="400050" y="555344"/>
                </a:cubicBezTo>
                <a:cubicBezTo>
                  <a:pt x="387908" y="567486"/>
                  <a:pt x="381000" y="583919"/>
                  <a:pt x="371475" y="598207"/>
                </a:cubicBezTo>
                <a:cubicBezTo>
                  <a:pt x="342900" y="588682"/>
                  <a:pt x="310812" y="586340"/>
                  <a:pt x="285750" y="569632"/>
                </a:cubicBezTo>
                <a:cubicBezTo>
                  <a:pt x="257175" y="550582"/>
                  <a:pt x="232605" y="523342"/>
                  <a:pt x="200025" y="512482"/>
                </a:cubicBezTo>
                <a:cubicBezTo>
                  <a:pt x="185737" y="507719"/>
                  <a:pt x="157162" y="483133"/>
                  <a:pt x="157162" y="498194"/>
                </a:cubicBezTo>
                <a:cubicBezTo>
                  <a:pt x="157162" y="515366"/>
                  <a:pt x="185737" y="517244"/>
                  <a:pt x="200025" y="526769"/>
                </a:cubicBezTo>
                <a:cubicBezTo>
                  <a:pt x="209550" y="541057"/>
                  <a:pt x="236280" y="554273"/>
                  <a:pt x="228600" y="569632"/>
                </a:cubicBezTo>
                <a:cubicBezTo>
                  <a:pt x="221865" y="583102"/>
                  <a:pt x="200665" y="557334"/>
                  <a:pt x="185737" y="555344"/>
                </a:cubicBezTo>
                <a:cubicBezTo>
                  <a:pt x="128892" y="547765"/>
                  <a:pt x="71437" y="545819"/>
                  <a:pt x="14287" y="541057"/>
                </a:cubicBezTo>
                <a:cubicBezTo>
                  <a:pt x="19050" y="526769"/>
                  <a:pt x="21840" y="511665"/>
                  <a:pt x="28575" y="498194"/>
                </a:cubicBezTo>
                <a:cubicBezTo>
                  <a:pt x="36254" y="482836"/>
                  <a:pt x="50176" y="471023"/>
                  <a:pt x="57150" y="455332"/>
                </a:cubicBezTo>
                <a:cubicBezTo>
                  <a:pt x="125162" y="302306"/>
                  <a:pt x="49630" y="423750"/>
                  <a:pt x="114300" y="326744"/>
                </a:cubicBezTo>
                <a:cubicBezTo>
                  <a:pt x="119062" y="312457"/>
                  <a:pt x="120233" y="296413"/>
                  <a:pt x="128587" y="283882"/>
                </a:cubicBezTo>
                <a:cubicBezTo>
                  <a:pt x="159166" y="238014"/>
                  <a:pt x="169374" y="241711"/>
                  <a:pt x="214312" y="226732"/>
                </a:cubicBezTo>
                <a:cubicBezTo>
                  <a:pt x="250812" y="171981"/>
                  <a:pt x="225715" y="183869"/>
                  <a:pt x="285750" y="183869"/>
                </a:cubicBezTo>
              </a:path>
            </a:pathLst>
          </a:cu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2" descr="C:\Documents and Settings\kristopher.wazaney\Local Settings\Temporary Internet Files\Content.IE5\GNCAS5VR\MC900435939[1].wmf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248400" y="3048000"/>
            <a:ext cx="694860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2" descr="C:\Documents and Settings\kristopher.wazaney\Local Settings\Temporary Internet Files\Content.IE5\GNCAS5VR\MC900435939[1].wmf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953001" y="4267200"/>
            <a:ext cx="609600" cy="73535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Bent Arrow 19"/>
          <p:cNvSpPr/>
          <p:nvPr/>
        </p:nvSpPr>
        <p:spPr>
          <a:xfrm>
            <a:off x="5638800" y="3276600"/>
            <a:ext cx="609600" cy="1600200"/>
          </a:xfrm>
          <a:prstGeom prst="ben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13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elcivics.com/images/13-colonies-map-1775-u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5"/>
          <p:cNvSpPr txBox="1"/>
          <p:nvPr/>
        </p:nvSpPr>
        <p:spPr>
          <a:xfrm rot="18162836">
            <a:off x="1416645" y="2597774"/>
            <a:ext cx="5642996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cs typeface="Aharoni" pitchFamily="2" charset="-79"/>
              </a:rPr>
              <a:t>Native Americans</a:t>
            </a:r>
            <a:endParaRPr lang="en-US" sz="6000" dirty="0">
              <a:cs typeface="Aharoni" pitchFamily="2" charset="-79"/>
            </a:endParaRPr>
          </a:p>
        </p:txBody>
      </p:sp>
      <p:sp>
        <p:nvSpPr>
          <p:cNvPr id="4" name="Down Arrow 3"/>
          <p:cNvSpPr/>
          <p:nvPr/>
        </p:nvSpPr>
        <p:spPr>
          <a:xfrm rot="16200000">
            <a:off x="5715000" y="1295400"/>
            <a:ext cx="609600" cy="9144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6200000">
            <a:off x="5105400" y="2209800"/>
            <a:ext cx="609600" cy="762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6200000">
            <a:off x="4610100" y="2933700"/>
            <a:ext cx="609600" cy="9906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6200000">
            <a:off x="4191000" y="3733800"/>
            <a:ext cx="609600" cy="9144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6200000">
            <a:off x="3581400" y="4572000"/>
            <a:ext cx="609600" cy="762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87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96200" y="2286000"/>
            <a:ext cx="785363" cy="986028"/>
          </a:xfrm>
          <a:prstGeom prst="rect">
            <a:avLst/>
          </a:prstGeom>
          <a:noFill/>
        </p:spPr>
      </p:pic>
      <p:pic>
        <p:nvPicPr>
          <p:cNvPr id="11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358637" y="1295400"/>
            <a:ext cx="785363" cy="986028"/>
          </a:xfrm>
          <a:prstGeom prst="rect">
            <a:avLst/>
          </a:prstGeom>
          <a:noFill/>
        </p:spPr>
      </p:pic>
      <p:pic>
        <p:nvPicPr>
          <p:cNvPr id="12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43800" y="3276600"/>
            <a:ext cx="785363" cy="986028"/>
          </a:xfrm>
          <a:prstGeom prst="rect">
            <a:avLst/>
          </a:prstGeom>
          <a:noFill/>
        </p:spPr>
      </p:pic>
      <p:pic>
        <p:nvPicPr>
          <p:cNvPr id="13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010400" y="4267200"/>
            <a:ext cx="785363" cy="986028"/>
          </a:xfrm>
          <a:prstGeom prst="rect">
            <a:avLst/>
          </a:prstGeom>
          <a:noFill/>
        </p:spPr>
      </p:pic>
      <p:pic>
        <p:nvPicPr>
          <p:cNvPr id="14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19800" y="4800600"/>
            <a:ext cx="785363" cy="986028"/>
          </a:xfrm>
          <a:prstGeom prst="rect">
            <a:avLst/>
          </a:prstGeom>
          <a:noFill/>
        </p:spPr>
      </p:pic>
      <p:sp>
        <p:nvSpPr>
          <p:cNvPr id="16" name="Freeform 15"/>
          <p:cNvSpPr/>
          <p:nvPr/>
        </p:nvSpPr>
        <p:spPr>
          <a:xfrm>
            <a:off x="4071938" y="4500563"/>
            <a:ext cx="1349941" cy="1228725"/>
          </a:xfrm>
          <a:custGeom>
            <a:avLst/>
            <a:gdLst>
              <a:gd name="connsiteX0" fmla="*/ 28575 w 1349941"/>
              <a:gd name="connsiteY0" fmla="*/ 614362 h 1228725"/>
              <a:gd name="connsiteX1" fmla="*/ 71437 w 1349941"/>
              <a:gd name="connsiteY1" fmla="*/ 628650 h 1228725"/>
              <a:gd name="connsiteX2" fmla="*/ 114300 w 1349941"/>
              <a:gd name="connsiteY2" fmla="*/ 714375 h 1228725"/>
              <a:gd name="connsiteX3" fmla="*/ 200025 w 1349941"/>
              <a:gd name="connsiteY3" fmla="*/ 742950 h 1228725"/>
              <a:gd name="connsiteX4" fmla="*/ 228600 w 1349941"/>
              <a:gd name="connsiteY4" fmla="*/ 785812 h 1228725"/>
              <a:gd name="connsiteX5" fmla="*/ 242887 w 1349941"/>
              <a:gd name="connsiteY5" fmla="*/ 828675 h 1228725"/>
              <a:gd name="connsiteX6" fmla="*/ 285750 w 1349941"/>
              <a:gd name="connsiteY6" fmla="*/ 857250 h 1228725"/>
              <a:gd name="connsiteX7" fmla="*/ 300037 w 1349941"/>
              <a:gd name="connsiteY7" fmla="*/ 900112 h 1228725"/>
              <a:gd name="connsiteX8" fmla="*/ 414337 w 1349941"/>
              <a:gd name="connsiteY8" fmla="*/ 928687 h 1228725"/>
              <a:gd name="connsiteX9" fmla="*/ 571500 w 1349941"/>
              <a:gd name="connsiteY9" fmla="*/ 971550 h 1228725"/>
              <a:gd name="connsiteX10" fmla="*/ 642937 w 1349941"/>
              <a:gd name="connsiteY10" fmla="*/ 1057275 h 1228725"/>
              <a:gd name="connsiteX11" fmla="*/ 657225 w 1349941"/>
              <a:gd name="connsiteY11" fmla="*/ 1100137 h 1228725"/>
              <a:gd name="connsiteX12" fmla="*/ 742950 w 1349941"/>
              <a:gd name="connsiteY12" fmla="*/ 1171575 h 1228725"/>
              <a:gd name="connsiteX13" fmla="*/ 828675 w 1349941"/>
              <a:gd name="connsiteY13" fmla="*/ 1185862 h 1228725"/>
              <a:gd name="connsiteX14" fmla="*/ 871537 w 1349941"/>
              <a:gd name="connsiteY14" fmla="*/ 1200150 h 1228725"/>
              <a:gd name="connsiteX15" fmla="*/ 914400 w 1349941"/>
              <a:gd name="connsiteY15" fmla="*/ 1228725 h 1228725"/>
              <a:gd name="connsiteX16" fmla="*/ 1200150 w 1349941"/>
              <a:gd name="connsiteY16" fmla="*/ 1214437 h 1228725"/>
              <a:gd name="connsiteX17" fmla="*/ 1214437 w 1349941"/>
              <a:gd name="connsiteY17" fmla="*/ 1028700 h 1228725"/>
              <a:gd name="connsiteX18" fmla="*/ 1243012 w 1349941"/>
              <a:gd name="connsiteY18" fmla="*/ 857250 h 1228725"/>
              <a:gd name="connsiteX19" fmla="*/ 1257300 w 1349941"/>
              <a:gd name="connsiteY19" fmla="*/ 814387 h 1228725"/>
              <a:gd name="connsiteX20" fmla="*/ 1300162 w 1349941"/>
              <a:gd name="connsiteY20" fmla="*/ 785812 h 1228725"/>
              <a:gd name="connsiteX21" fmla="*/ 1314450 w 1349941"/>
              <a:gd name="connsiteY21" fmla="*/ 700087 h 1228725"/>
              <a:gd name="connsiteX22" fmla="*/ 1271587 w 1349941"/>
              <a:gd name="connsiteY22" fmla="*/ 685800 h 1228725"/>
              <a:gd name="connsiteX23" fmla="*/ 1228725 w 1349941"/>
              <a:gd name="connsiteY23" fmla="*/ 657225 h 1228725"/>
              <a:gd name="connsiteX24" fmla="*/ 1200150 w 1349941"/>
              <a:gd name="connsiteY24" fmla="*/ 614362 h 1228725"/>
              <a:gd name="connsiteX25" fmla="*/ 1114425 w 1349941"/>
              <a:gd name="connsiteY25" fmla="*/ 557212 h 1228725"/>
              <a:gd name="connsiteX26" fmla="*/ 1071562 w 1349941"/>
              <a:gd name="connsiteY26" fmla="*/ 528637 h 1228725"/>
              <a:gd name="connsiteX27" fmla="*/ 1042987 w 1349941"/>
              <a:gd name="connsiteY27" fmla="*/ 485775 h 1228725"/>
              <a:gd name="connsiteX28" fmla="*/ 1000125 w 1349941"/>
              <a:gd name="connsiteY28" fmla="*/ 471487 h 1228725"/>
              <a:gd name="connsiteX29" fmla="*/ 914400 w 1349941"/>
              <a:gd name="connsiteY29" fmla="*/ 428625 h 1228725"/>
              <a:gd name="connsiteX30" fmla="*/ 828675 w 1349941"/>
              <a:gd name="connsiteY30" fmla="*/ 371475 h 1228725"/>
              <a:gd name="connsiteX31" fmla="*/ 800100 w 1349941"/>
              <a:gd name="connsiteY31" fmla="*/ 328612 h 1228725"/>
              <a:gd name="connsiteX32" fmla="*/ 714375 w 1349941"/>
              <a:gd name="connsiteY32" fmla="*/ 300037 h 1228725"/>
              <a:gd name="connsiteX33" fmla="*/ 671512 w 1349941"/>
              <a:gd name="connsiteY33" fmla="*/ 285750 h 1228725"/>
              <a:gd name="connsiteX34" fmla="*/ 614362 w 1349941"/>
              <a:gd name="connsiteY34" fmla="*/ 271462 h 1228725"/>
              <a:gd name="connsiteX35" fmla="*/ 528637 w 1349941"/>
              <a:gd name="connsiteY35" fmla="*/ 242887 h 1228725"/>
              <a:gd name="connsiteX36" fmla="*/ 414337 w 1349941"/>
              <a:gd name="connsiteY36" fmla="*/ 142875 h 1228725"/>
              <a:gd name="connsiteX37" fmla="*/ 371475 w 1349941"/>
              <a:gd name="connsiteY37" fmla="*/ 100012 h 1228725"/>
              <a:gd name="connsiteX38" fmla="*/ 328612 w 1349941"/>
              <a:gd name="connsiteY38" fmla="*/ 85725 h 1228725"/>
              <a:gd name="connsiteX39" fmla="*/ 228600 w 1349941"/>
              <a:gd name="connsiteY39" fmla="*/ 57150 h 1228725"/>
              <a:gd name="connsiteX40" fmla="*/ 157162 w 1349941"/>
              <a:gd name="connsiteY40" fmla="*/ 0 h 1228725"/>
              <a:gd name="connsiteX41" fmla="*/ 114300 w 1349941"/>
              <a:gd name="connsiteY41" fmla="*/ 14287 h 1228725"/>
              <a:gd name="connsiteX42" fmla="*/ 0 w 1349941"/>
              <a:gd name="connsiteY42" fmla="*/ 114300 h 1228725"/>
              <a:gd name="connsiteX43" fmla="*/ 14287 w 1349941"/>
              <a:gd name="connsiteY43" fmla="*/ 528637 h 1228725"/>
              <a:gd name="connsiteX44" fmla="*/ 42862 w 1349941"/>
              <a:gd name="connsiteY44" fmla="*/ 571500 h 1228725"/>
              <a:gd name="connsiteX45" fmla="*/ 85725 w 1349941"/>
              <a:gd name="connsiteY45" fmla="*/ 642937 h 122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349941" h="1228725">
                <a:moveTo>
                  <a:pt x="28575" y="614362"/>
                </a:moveTo>
                <a:cubicBezTo>
                  <a:pt x="42862" y="619125"/>
                  <a:pt x="60788" y="618001"/>
                  <a:pt x="71437" y="628650"/>
                </a:cubicBezTo>
                <a:cubicBezTo>
                  <a:pt x="120739" y="677952"/>
                  <a:pt x="43640" y="670212"/>
                  <a:pt x="114300" y="714375"/>
                </a:cubicBezTo>
                <a:cubicBezTo>
                  <a:pt x="139842" y="730339"/>
                  <a:pt x="200025" y="742950"/>
                  <a:pt x="200025" y="742950"/>
                </a:cubicBezTo>
                <a:cubicBezTo>
                  <a:pt x="209550" y="757237"/>
                  <a:pt x="220921" y="770453"/>
                  <a:pt x="228600" y="785812"/>
                </a:cubicBezTo>
                <a:cubicBezTo>
                  <a:pt x="235335" y="799283"/>
                  <a:pt x="233479" y="816915"/>
                  <a:pt x="242887" y="828675"/>
                </a:cubicBezTo>
                <a:cubicBezTo>
                  <a:pt x="253614" y="842084"/>
                  <a:pt x="271462" y="847725"/>
                  <a:pt x="285750" y="857250"/>
                </a:cubicBezTo>
                <a:cubicBezTo>
                  <a:pt x="290512" y="871537"/>
                  <a:pt x="286872" y="892798"/>
                  <a:pt x="300037" y="900112"/>
                </a:cubicBezTo>
                <a:cubicBezTo>
                  <a:pt x="334367" y="919184"/>
                  <a:pt x="377080" y="916268"/>
                  <a:pt x="414337" y="928687"/>
                </a:cubicBezTo>
                <a:cubicBezTo>
                  <a:pt x="523100" y="964941"/>
                  <a:pt x="470526" y="951355"/>
                  <a:pt x="571500" y="971550"/>
                </a:cubicBezTo>
                <a:cubicBezTo>
                  <a:pt x="603100" y="1003150"/>
                  <a:pt x="623044" y="1017490"/>
                  <a:pt x="642937" y="1057275"/>
                </a:cubicBezTo>
                <a:cubicBezTo>
                  <a:pt x="649672" y="1070745"/>
                  <a:pt x="648871" y="1087606"/>
                  <a:pt x="657225" y="1100137"/>
                </a:cubicBezTo>
                <a:cubicBezTo>
                  <a:pt x="668595" y="1117192"/>
                  <a:pt x="720357" y="1164044"/>
                  <a:pt x="742950" y="1171575"/>
                </a:cubicBezTo>
                <a:cubicBezTo>
                  <a:pt x="770433" y="1180736"/>
                  <a:pt x="800100" y="1181100"/>
                  <a:pt x="828675" y="1185862"/>
                </a:cubicBezTo>
                <a:cubicBezTo>
                  <a:pt x="842962" y="1190625"/>
                  <a:pt x="858067" y="1193415"/>
                  <a:pt x="871537" y="1200150"/>
                </a:cubicBezTo>
                <a:cubicBezTo>
                  <a:pt x="886896" y="1207829"/>
                  <a:pt x="897245" y="1227979"/>
                  <a:pt x="914400" y="1228725"/>
                </a:cubicBezTo>
                <a:lnTo>
                  <a:pt x="1200150" y="1214437"/>
                </a:lnTo>
                <a:cubicBezTo>
                  <a:pt x="1204912" y="1152525"/>
                  <a:pt x="1207039" y="1090353"/>
                  <a:pt x="1214437" y="1028700"/>
                </a:cubicBezTo>
                <a:cubicBezTo>
                  <a:pt x="1221340" y="971174"/>
                  <a:pt x="1224690" y="912215"/>
                  <a:pt x="1243012" y="857250"/>
                </a:cubicBezTo>
                <a:cubicBezTo>
                  <a:pt x="1247775" y="842962"/>
                  <a:pt x="1247892" y="826147"/>
                  <a:pt x="1257300" y="814387"/>
                </a:cubicBezTo>
                <a:cubicBezTo>
                  <a:pt x="1268027" y="800978"/>
                  <a:pt x="1285875" y="795337"/>
                  <a:pt x="1300162" y="785812"/>
                </a:cubicBezTo>
                <a:cubicBezTo>
                  <a:pt x="1319105" y="757397"/>
                  <a:pt x="1349941" y="735578"/>
                  <a:pt x="1314450" y="700087"/>
                </a:cubicBezTo>
                <a:cubicBezTo>
                  <a:pt x="1303801" y="689438"/>
                  <a:pt x="1285875" y="690562"/>
                  <a:pt x="1271587" y="685800"/>
                </a:cubicBezTo>
                <a:cubicBezTo>
                  <a:pt x="1257300" y="676275"/>
                  <a:pt x="1240867" y="669367"/>
                  <a:pt x="1228725" y="657225"/>
                </a:cubicBezTo>
                <a:cubicBezTo>
                  <a:pt x="1216583" y="645083"/>
                  <a:pt x="1213073" y="625670"/>
                  <a:pt x="1200150" y="614362"/>
                </a:cubicBezTo>
                <a:cubicBezTo>
                  <a:pt x="1174304" y="591747"/>
                  <a:pt x="1143000" y="576262"/>
                  <a:pt x="1114425" y="557212"/>
                </a:cubicBezTo>
                <a:lnTo>
                  <a:pt x="1071562" y="528637"/>
                </a:lnTo>
                <a:cubicBezTo>
                  <a:pt x="1062037" y="514350"/>
                  <a:pt x="1056395" y="496502"/>
                  <a:pt x="1042987" y="485775"/>
                </a:cubicBezTo>
                <a:cubicBezTo>
                  <a:pt x="1031227" y="476367"/>
                  <a:pt x="1013595" y="478222"/>
                  <a:pt x="1000125" y="471487"/>
                </a:cubicBezTo>
                <a:cubicBezTo>
                  <a:pt x="889346" y="416097"/>
                  <a:pt x="1022127" y="464533"/>
                  <a:pt x="914400" y="428625"/>
                </a:cubicBezTo>
                <a:cubicBezTo>
                  <a:pt x="885825" y="409575"/>
                  <a:pt x="847725" y="400050"/>
                  <a:pt x="828675" y="371475"/>
                </a:cubicBezTo>
                <a:cubicBezTo>
                  <a:pt x="819150" y="357187"/>
                  <a:pt x="814661" y="337713"/>
                  <a:pt x="800100" y="328612"/>
                </a:cubicBezTo>
                <a:cubicBezTo>
                  <a:pt x="774558" y="312648"/>
                  <a:pt x="742950" y="309562"/>
                  <a:pt x="714375" y="300037"/>
                </a:cubicBezTo>
                <a:cubicBezTo>
                  <a:pt x="700087" y="295275"/>
                  <a:pt x="686123" y="289403"/>
                  <a:pt x="671512" y="285750"/>
                </a:cubicBezTo>
                <a:cubicBezTo>
                  <a:pt x="652462" y="280987"/>
                  <a:pt x="633170" y="277105"/>
                  <a:pt x="614362" y="271462"/>
                </a:cubicBezTo>
                <a:cubicBezTo>
                  <a:pt x="585512" y="262807"/>
                  <a:pt x="528637" y="242887"/>
                  <a:pt x="528637" y="242887"/>
                </a:cubicBezTo>
                <a:cubicBezTo>
                  <a:pt x="447670" y="121437"/>
                  <a:pt x="581034" y="309576"/>
                  <a:pt x="414337" y="142875"/>
                </a:cubicBezTo>
                <a:cubicBezTo>
                  <a:pt x="400050" y="128587"/>
                  <a:pt x="388287" y="111220"/>
                  <a:pt x="371475" y="100012"/>
                </a:cubicBezTo>
                <a:cubicBezTo>
                  <a:pt x="358944" y="91658"/>
                  <a:pt x="343093" y="89862"/>
                  <a:pt x="328612" y="85725"/>
                </a:cubicBezTo>
                <a:cubicBezTo>
                  <a:pt x="203039" y="49847"/>
                  <a:pt x="331362" y="91403"/>
                  <a:pt x="228600" y="57150"/>
                </a:cubicBezTo>
                <a:cubicBezTo>
                  <a:pt x="206658" y="24237"/>
                  <a:pt x="203171" y="0"/>
                  <a:pt x="157162" y="0"/>
                </a:cubicBezTo>
                <a:cubicBezTo>
                  <a:pt x="142102" y="0"/>
                  <a:pt x="128587" y="9525"/>
                  <a:pt x="114300" y="14287"/>
                </a:cubicBezTo>
                <a:cubicBezTo>
                  <a:pt x="14287" y="80962"/>
                  <a:pt x="47625" y="42862"/>
                  <a:pt x="0" y="114300"/>
                </a:cubicBezTo>
                <a:cubicBezTo>
                  <a:pt x="4762" y="252412"/>
                  <a:pt x="1388" y="391046"/>
                  <a:pt x="14287" y="528637"/>
                </a:cubicBezTo>
                <a:cubicBezTo>
                  <a:pt x="15890" y="545734"/>
                  <a:pt x="35183" y="556141"/>
                  <a:pt x="42862" y="571500"/>
                </a:cubicBezTo>
                <a:cubicBezTo>
                  <a:pt x="79956" y="645687"/>
                  <a:pt x="29912" y="587124"/>
                  <a:pt x="85725" y="642937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171950" y="4286250"/>
            <a:ext cx="1980658" cy="900113"/>
          </a:xfrm>
          <a:custGeom>
            <a:avLst/>
            <a:gdLst>
              <a:gd name="connsiteX0" fmla="*/ 28575 w 1980658"/>
              <a:gd name="connsiteY0" fmla="*/ 257175 h 900113"/>
              <a:gd name="connsiteX1" fmla="*/ 57150 w 1980658"/>
              <a:gd name="connsiteY1" fmla="*/ 214313 h 900113"/>
              <a:gd name="connsiteX2" fmla="*/ 185738 w 1980658"/>
              <a:gd name="connsiteY2" fmla="*/ 142875 h 900113"/>
              <a:gd name="connsiteX3" fmla="*/ 242888 w 1980658"/>
              <a:gd name="connsiteY3" fmla="*/ 128588 h 900113"/>
              <a:gd name="connsiteX4" fmla="*/ 371475 w 1980658"/>
              <a:gd name="connsiteY4" fmla="*/ 85725 h 900113"/>
              <a:gd name="connsiteX5" fmla="*/ 414338 w 1980658"/>
              <a:gd name="connsiteY5" fmla="*/ 71438 h 900113"/>
              <a:gd name="connsiteX6" fmla="*/ 542925 w 1980658"/>
              <a:gd name="connsiteY6" fmla="*/ 14288 h 900113"/>
              <a:gd name="connsiteX7" fmla="*/ 585788 w 1980658"/>
              <a:gd name="connsiteY7" fmla="*/ 0 h 900113"/>
              <a:gd name="connsiteX8" fmla="*/ 771525 w 1980658"/>
              <a:gd name="connsiteY8" fmla="*/ 14288 h 900113"/>
              <a:gd name="connsiteX9" fmla="*/ 857250 w 1980658"/>
              <a:gd name="connsiteY9" fmla="*/ 28575 h 900113"/>
              <a:gd name="connsiteX10" fmla="*/ 985838 w 1980658"/>
              <a:gd name="connsiteY10" fmla="*/ 42863 h 900113"/>
              <a:gd name="connsiteX11" fmla="*/ 1114425 w 1980658"/>
              <a:gd name="connsiteY11" fmla="*/ 142875 h 900113"/>
              <a:gd name="connsiteX12" fmla="*/ 1557338 w 1980658"/>
              <a:gd name="connsiteY12" fmla="*/ 157163 h 900113"/>
              <a:gd name="connsiteX13" fmla="*/ 1685925 w 1980658"/>
              <a:gd name="connsiteY13" fmla="*/ 171450 h 900113"/>
              <a:gd name="connsiteX14" fmla="*/ 1828800 w 1980658"/>
              <a:gd name="connsiteY14" fmla="*/ 214313 h 900113"/>
              <a:gd name="connsiteX15" fmla="*/ 1871663 w 1980658"/>
              <a:gd name="connsiteY15" fmla="*/ 228600 h 900113"/>
              <a:gd name="connsiteX16" fmla="*/ 1914525 w 1980658"/>
              <a:gd name="connsiteY16" fmla="*/ 242888 h 900113"/>
              <a:gd name="connsiteX17" fmla="*/ 1957388 w 1980658"/>
              <a:gd name="connsiteY17" fmla="*/ 285750 h 900113"/>
              <a:gd name="connsiteX18" fmla="*/ 1957388 w 1980658"/>
              <a:gd name="connsiteY18" fmla="*/ 442913 h 900113"/>
              <a:gd name="connsiteX19" fmla="*/ 1843088 w 1980658"/>
              <a:gd name="connsiteY19" fmla="*/ 485775 h 900113"/>
              <a:gd name="connsiteX20" fmla="*/ 1800225 w 1980658"/>
              <a:gd name="connsiteY20" fmla="*/ 528638 h 900113"/>
              <a:gd name="connsiteX21" fmla="*/ 1743075 w 1980658"/>
              <a:gd name="connsiteY21" fmla="*/ 657225 h 900113"/>
              <a:gd name="connsiteX22" fmla="*/ 1700213 w 1980658"/>
              <a:gd name="connsiteY22" fmla="*/ 700088 h 900113"/>
              <a:gd name="connsiteX23" fmla="*/ 1543050 w 1980658"/>
              <a:gd name="connsiteY23" fmla="*/ 742950 h 900113"/>
              <a:gd name="connsiteX24" fmla="*/ 1500188 w 1980658"/>
              <a:gd name="connsiteY24" fmla="*/ 771525 h 900113"/>
              <a:gd name="connsiteX25" fmla="*/ 1471613 w 1980658"/>
              <a:gd name="connsiteY25" fmla="*/ 814388 h 900113"/>
              <a:gd name="connsiteX26" fmla="*/ 1428750 w 1980658"/>
              <a:gd name="connsiteY26" fmla="*/ 828675 h 900113"/>
              <a:gd name="connsiteX27" fmla="*/ 1400175 w 1980658"/>
              <a:gd name="connsiteY27" fmla="*/ 871538 h 900113"/>
              <a:gd name="connsiteX28" fmla="*/ 1357313 w 1980658"/>
              <a:gd name="connsiteY28" fmla="*/ 885825 h 900113"/>
              <a:gd name="connsiteX29" fmla="*/ 1257300 w 1980658"/>
              <a:gd name="connsiteY29" fmla="*/ 900113 h 900113"/>
              <a:gd name="connsiteX30" fmla="*/ 1171575 w 1980658"/>
              <a:gd name="connsiteY30" fmla="*/ 885825 h 900113"/>
              <a:gd name="connsiteX31" fmla="*/ 1100138 w 1980658"/>
              <a:gd name="connsiteY31" fmla="*/ 814388 h 900113"/>
              <a:gd name="connsiteX32" fmla="*/ 971550 w 1980658"/>
              <a:gd name="connsiteY32" fmla="*/ 728663 h 900113"/>
              <a:gd name="connsiteX33" fmla="*/ 928688 w 1980658"/>
              <a:gd name="connsiteY33" fmla="*/ 700088 h 900113"/>
              <a:gd name="connsiteX34" fmla="*/ 842963 w 1980658"/>
              <a:gd name="connsiteY34" fmla="*/ 671513 h 900113"/>
              <a:gd name="connsiteX35" fmla="*/ 771525 w 1980658"/>
              <a:gd name="connsiteY35" fmla="*/ 614363 h 900113"/>
              <a:gd name="connsiteX36" fmla="*/ 685800 w 1980658"/>
              <a:gd name="connsiteY36" fmla="*/ 542925 h 900113"/>
              <a:gd name="connsiteX37" fmla="*/ 557213 w 1980658"/>
              <a:gd name="connsiteY37" fmla="*/ 500063 h 900113"/>
              <a:gd name="connsiteX38" fmla="*/ 514350 w 1980658"/>
              <a:gd name="connsiteY38" fmla="*/ 485775 h 900113"/>
              <a:gd name="connsiteX39" fmla="*/ 342900 w 1980658"/>
              <a:gd name="connsiteY39" fmla="*/ 414338 h 900113"/>
              <a:gd name="connsiteX40" fmla="*/ 328613 w 1980658"/>
              <a:gd name="connsiteY40" fmla="*/ 371475 h 900113"/>
              <a:gd name="connsiteX41" fmla="*/ 257175 w 1980658"/>
              <a:gd name="connsiteY41" fmla="*/ 300038 h 900113"/>
              <a:gd name="connsiteX42" fmla="*/ 185738 w 1980658"/>
              <a:gd name="connsiteY42" fmla="*/ 285750 h 900113"/>
              <a:gd name="connsiteX43" fmla="*/ 142875 w 1980658"/>
              <a:gd name="connsiteY43" fmla="*/ 271463 h 900113"/>
              <a:gd name="connsiteX44" fmla="*/ 57150 w 1980658"/>
              <a:gd name="connsiteY44" fmla="*/ 200025 h 900113"/>
              <a:gd name="connsiteX45" fmla="*/ 0 w 1980658"/>
              <a:gd name="connsiteY45" fmla="*/ 200025 h 90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980658" h="900113">
                <a:moveTo>
                  <a:pt x="28575" y="257175"/>
                </a:moveTo>
                <a:cubicBezTo>
                  <a:pt x="38100" y="242888"/>
                  <a:pt x="44227" y="225620"/>
                  <a:pt x="57150" y="214313"/>
                </a:cubicBezTo>
                <a:cubicBezTo>
                  <a:pt x="106765" y="170900"/>
                  <a:pt x="131625" y="158336"/>
                  <a:pt x="185738" y="142875"/>
                </a:cubicBezTo>
                <a:cubicBezTo>
                  <a:pt x="204619" y="137481"/>
                  <a:pt x="224080" y="134230"/>
                  <a:pt x="242888" y="128588"/>
                </a:cubicBezTo>
                <a:cubicBezTo>
                  <a:pt x="242955" y="128568"/>
                  <a:pt x="350011" y="92880"/>
                  <a:pt x="371475" y="85725"/>
                </a:cubicBezTo>
                <a:lnTo>
                  <a:pt x="414338" y="71438"/>
                </a:lnTo>
                <a:cubicBezTo>
                  <a:pt x="482262" y="26155"/>
                  <a:pt x="440909" y="48294"/>
                  <a:pt x="542925" y="14288"/>
                </a:cubicBezTo>
                <a:lnTo>
                  <a:pt x="585788" y="0"/>
                </a:lnTo>
                <a:cubicBezTo>
                  <a:pt x="647700" y="4763"/>
                  <a:pt x="709771" y="7788"/>
                  <a:pt x="771525" y="14288"/>
                </a:cubicBezTo>
                <a:cubicBezTo>
                  <a:pt x="800335" y="17321"/>
                  <a:pt x="828535" y="24746"/>
                  <a:pt x="857250" y="28575"/>
                </a:cubicBezTo>
                <a:cubicBezTo>
                  <a:pt x="899998" y="34275"/>
                  <a:pt x="942975" y="38100"/>
                  <a:pt x="985838" y="42863"/>
                </a:cubicBezTo>
                <a:cubicBezTo>
                  <a:pt x="1018664" y="75689"/>
                  <a:pt x="1056908" y="139492"/>
                  <a:pt x="1114425" y="142875"/>
                </a:cubicBezTo>
                <a:cubicBezTo>
                  <a:pt x="1261885" y="151549"/>
                  <a:pt x="1409700" y="152400"/>
                  <a:pt x="1557338" y="157163"/>
                </a:cubicBezTo>
                <a:cubicBezTo>
                  <a:pt x="1600200" y="161925"/>
                  <a:pt x="1643300" y="164892"/>
                  <a:pt x="1685925" y="171450"/>
                </a:cubicBezTo>
                <a:cubicBezTo>
                  <a:pt x="1726022" y="177619"/>
                  <a:pt x="1795427" y="203189"/>
                  <a:pt x="1828800" y="214313"/>
                </a:cubicBezTo>
                <a:lnTo>
                  <a:pt x="1871663" y="228600"/>
                </a:lnTo>
                <a:lnTo>
                  <a:pt x="1914525" y="242888"/>
                </a:lnTo>
                <a:cubicBezTo>
                  <a:pt x="1928813" y="257175"/>
                  <a:pt x="1947363" y="268207"/>
                  <a:pt x="1957388" y="285750"/>
                </a:cubicBezTo>
                <a:cubicBezTo>
                  <a:pt x="1980658" y="326472"/>
                  <a:pt x="1973054" y="407665"/>
                  <a:pt x="1957388" y="442913"/>
                </a:cubicBezTo>
                <a:cubicBezTo>
                  <a:pt x="1943031" y="475216"/>
                  <a:pt x="1862476" y="481898"/>
                  <a:pt x="1843088" y="485775"/>
                </a:cubicBezTo>
                <a:cubicBezTo>
                  <a:pt x="1828800" y="500063"/>
                  <a:pt x="1810038" y="510975"/>
                  <a:pt x="1800225" y="528638"/>
                </a:cubicBezTo>
                <a:cubicBezTo>
                  <a:pt x="1737922" y="640784"/>
                  <a:pt x="1804490" y="583526"/>
                  <a:pt x="1743075" y="657225"/>
                </a:cubicBezTo>
                <a:cubicBezTo>
                  <a:pt x="1730140" y="672747"/>
                  <a:pt x="1717876" y="690275"/>
                  <a:pt x="1700213" y="700088"/>
                </a:cubicBezTo>
                <a:cubicBezTo>
                  <a:pt x="1659426" y="722748"/>
                  <a:pt x="1589220" y="733716"/>
                  <a:pt x="1543050" y="742950"/>
                </a:cubicBezTo>
                <a:cubicBezTo>
                  <a:pt x="1528763" y="752475"/>
                  <a:pt x="1512330" y="759383"/>
                  <a:pt x="1500188" y="771525"/>
                </a:cubicBezTo>
                <a:cubicBezTo>
                  <a:pt x="1488046" y="783667"/>
                  <a:pt x="1485022" y="803661"/>
                  <a:pt x="1471613" y="814388"/>
                </a:cubicBezTo>
                <a:cubicBezTo>
                  <a:pt x="1459853" y="823796"/>
                  <a:pt x="1443038" y="823913"/>
                  <a:pt x="1428750" y="828675"/>
                </a:cubicBezTo>
                <a:cubicBezTo>
                  <a:pt x="1419225" y="842963"/>
                  <a:pt x="1413584" y="860811"/>
                  <a:pt x="1400175" y="871538"/>
                </a:cubicBezTo>
                <a:cubicBezTo>
                  <a:pt x="1388415" y="880946"/>
                  <a:pt x="1372081" y="882871"/>
                  <a:pt x="1357313" y="885825"/>
                </a:cubicBezTo>
                <a:cubicBezTo>
                  <a:pt x="1324291" y="892429"/>
                  <a:pt x="1290638" y="895350"/>
                  <a:pt x="1257300" y="900113"/>
                </a:cubicBezTo>
                <a:cubicBezTo>
                  <a:pt x="1228725" y="895350"/>
                  <a:pt x="1199058" y="894986"/>
                  <a:pt x="1171575" y="885825"/>
                </a:cubicBezTo>
                <a:cubicBezTo>
                  <a:pt x="1105634" y="863844"/>
                  <a:pt x="1147030" y="855418"/>
                  <a:pt x="1100138" y="814388"/>
                </a:cubicBezTo>
                <a:cubicBezTo>
                  <a:pt x="1100133" y="814383"/>
                  <a:pt x="992984" y="742952"/>
                  <a:pt x="971550" y="728663"/>
                </a:cubicBezTo>
                <a:cubicBezTo>
                  <a:pt x="957263" y="719138"/>
                  <a:pt x="944978" y="705518"/>
                  <a:pt x="928688" y="700088"/>
                </a:cubicBezTo>
                <a:lnTo>
                  <a:pt x="842963" y="671513"/>
                </a:lnTo>
                <a:cubicBezTo>
                  <a:pt x="779055" y="575650"/>
                  <a:pt x="854340" y="669573"/>
                  <a:pt x="771525" y="614363"/>
                </a:cubicBezTo>
                <a:cubicBezTo>
                  <a:pt x="704226" y="569497"/>
                  <a:pt x="755924" y="574091"/>
                  <a:pt x="685800" y="542925"/>
                </a:cubicBezTo>
                <a:cubicBezTo>
                  <a:pt x="685790" y="542921"/>
                  <a:pt x="578650" y="507209"/>
                  <a:pt x="557213" y="500063"/>
                </a:cubicBezTo>
                <a:cubicBezTo>
                  <a:pt x="542925" y="495300"/>
                  <a:pt x="527821" y="492510"/>
                  <a:pt x="514350" y="485775"/>
                </a:cubicBezTo>
                <a:cubicBezTo>
                  <a:pt x="382487" y="419843"/>
                  <a:pt x="441375" y="438956"/>
                  <a:pt x="342900" y="414338"/>
                </a:cubicBezTo>
                <a:cubicBezTo>
                  <a:pt x="338138" y="400050"/>
                  <a:pt x="335348" y="384946"/>
                  <a:pt x="328613" y="371475"/>
                </a:cubicBezTo>
                <a:cubicBezTo>
                  <a:pt x="312494" y="339236"/>
                  <a:pt x="292344" y="313227"/>
                  <a:pt x="257175" y="300038"/>
                </a:cubicBezTo>
                <a:cubicBezTo>
                  <a:pt x="234437" y="291511"/>
                  <a:pt x="209297" y="291640"/>
                  <a:pt x="185738" y="285750"/>
                </a:cubicBezTo>
                <a:cubicBezTo>
                  <a:pt x="171127" y="282097"/>
                  <a:pt x="157163" y="276225"/>
                  <a:pt x="142875" y="271463"/>
                </a:cubicBezTo>
                <a:cubicBezTo>
                  <a:pt x="125319" y="253907"/>
                  <a:pt x="85000" y="207982"/>
                  <a:pt x="57150" y="200025"/>
                </a:cubicBezTo>
                <a:cubicBezTo>
                  <a:pt x="38833" y="194792"/>
                  <a:pt x="19050" y="200025"/>
                  <a:pt x="0" y="200025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890" name="Picture 2" descr="C:\Documents and Settings\kristopher.wazaney\Local Settings\Temporary Internet Files\Content.IE5\GNCAS5VR\MC900435939[1].wmf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419600" y="4800600"/>
            <a:ext cx="631691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2" descr="C:\Documents and Settings\kristopher.wazaney\Local Settings\Temporary Internet Files\Content.IE5\GNCAS5VR\MC900435939[1].wmf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248400" y="3048000"/>
            <a:ext cx="631691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Freeform 20"/>
          <p:cNvSpPr/>
          <p:nvPr/>
        </p:nvSpPr>
        <p:spPr>
          <a:xfrm>
            <a:off x="4786313" y="3759481"/>
            <a:ext cx="2346033" cy="841094"/>
          </a:xfrm>
          <a:custGeom>
            <a:avLst/>
            <a:gdLst>
              <a:gd name="connsiteX0" fmla="*/ 0 w 2346033"/>
              <a:gd name="connsiteY0" fmla="*/ 555344 h 841094"/>
              <a:gd name="connsiteX1" fmla="*/ 28575 w 2346033"/>
              <a:gd name="connsiteY1" fmla="*/ 512482 h 841094"/>
              <a:gd name="connsiteX2" fmla="*/ 42862 w 2346033"/>
              <a:gd name="connsiteY2" fmla="*/ 469619 h 841094"/>
              <a:gd name="connsiteX3" fmla="*/ 128587 w 2346033"/>
              <a:gd name="connsiteY3" fmla="*/ 398182 h 841094"/>
              <a:gd name="connsiteX4" fmla="*/ 185737 w 2346033"/>
              <a:gd name="connsiteY4" fmla="*/ 312457 h 841094"/>
              <a:gd name="connsiteX5" fmla="*/ 214312 w 2346033"/>
              <a:gd name="connsiteY5" fmla="*/ 226732 h 841094"/>
              <a:gd name="connsiteX6" fmla="*/ 300037 w 2346033"/>
              <a:gd name="connsiteY6" fmla="*/ 169582 h 841094"/>
              <a:gd name="connsiteX7" fmla="*/ 1057275 w 2346033"/>
              <a:gd name="connsiteY7" fmla="*/ 155294 h 841094"/>
              <a:gd name="connsiteX8" fmla="*/ 1171575 w 2346033"/>
              <a:gd name="connsiteY8" fmla="*/ 141007 h 841094"/>
              <a:gd name="connsiteX9" fmla="*/ 1228725 w 2346033"/>
              <a:gd name="connsiteY9" fmla="*/ 112432 h 841094"/>
              <a:gd name="connsiteX10" fmla="*/ 1300162 w 2346033"/>
              <a:gd name="connsiteY10" fmla="*/ 98144 h 841094"/>
              <a:gd name="connsiteX11" fmla="*/ 1343025 w 2346033"/>
              <a:gd name="connsiteY11" fmla="*/ 83857 h 841094"/>
              <a:gd name="connsiteX12" fmla="*/ 1528762 w 2346033"/>
              <a:gd name="connsiteY12" fmla="*/ 69569 h 841094"/>
              <a:gd name="connsiteX13" fmla="*/ 1628775 w 2346033"/>
              <a:gd name="connsiteY13" fmla="*/ 40994 h 841094"/>
              <a:gd name="connsiteX14" fmla="*/ 1728787 w 2346033"/>
              <a:gd name="connsiteY14" fmla="*/ 12419 h 841094"/>
              <a:gd name="connsiteX15" fmla="*/ 2043112 w 2346033"/>
              <a:gd name="connsiteY15" fmla="*/ 26707 h 841094"/>
              <a:gd name="connsiteX16" fmla="*/ 2128837 w 2346033"/>
              <a:gd name="connsiteY16" fmla="*/ 55282 h 841094"/>
              <a:gd name="connsiteX17" fmla="*/ 2171700 w 2346033"/>
              <a:gd name="connsiteY17" fmla="*/ 69569 h 841094"/>
              <a:gd name="connsiteX18" fmla="*/ 2257425 w 2346033"/>
              <a:gd name="connsiteY18" fmla="*/ 141007 h 841094"/>
              <a:gd name="connsiteX19" fmla="*/ 2286000 w 2346033"/>
              <a:gd name="connsiteY19" fmla="*/ 226732 h 841094"/>
              <a:gd name="connsiteX20" fmla="*/ 2300287 w 2346033"/>
              <a:gd name="connsiteY20" fmla="*/ 269594 h 841094"/>
              <a:gd name="connsiteX21" fmla="*/ 2343150 w 2346033"/>
              <a:gd name="connsiteY21" fmla="*/ 283882 h 841094"/>
              <a:gd name="connsiteX22" fmla="*/ 2328862 w 2346033"/>
              <a:gd name="connsiteY22" fmla="*/ 355319 h 841094"/>
              <a:gd name="connsiteX23" fmla="*/ 2243137 w 2346033"/>
              <a:gd name="connsiteY23" fmla="*/ 383894 h 841094"/>
              <a:gd name="connsiteX24" fmla="*/ 2157412 w 2346033"/>
              <a:gd name="connsiteY24" fmla="*/ 441044 h 841094"/>
              <a:gd name="connsiteX25" fmla="*/ 2114550 w 2346033"/>
              <a:gd name="connsiteY25" fmla="*/ 455332 h 841094"/>
              <a:gd name="connsiteX26" fmla="*/ 2071687 w 2346033"/>
              <a:gd name="connsiteY26" fmla="*/ 483907 h 841094"/>
              <a:gd name="connsiteX27" fmla="*/ 1943100 w 2346033"/>
              <a:gd name="connsiteY27" fmla="*/ 498194 h 841094"/>
              <a:gd name="connsiteX28" fmla="*/ 1814512 w 2346033"/>
              <a:gd name="connsiteY28" fmla="*/ 541057 h 841094"/>
              <a:gd name="connsiteX29" fmla="*/ 1771650 w 2346033"/>
              <a:gd name="connsiteY29" fmla="*/ 555344 h 841094"/>
              <a:gd name="connsiteX30" fmla="*/ 1700212 w 2346033"/>
              <a:gd name="connsiteY30" fmla="*/ 641069 h 841094"/>
              <a:gd name="connsiteX31" fmla="*/ 1643062 w 2346033"/>
              <a:gd name="connsiteY31" fmla="*/ 726794 h 841094"/>
              <a:gd name="connsiteX32" fmla="*/ 1614487 w 2346033"/>
              <a:gd name="connsiteY32" fmla="*/ 812519 h 841094"/>
              <a:gd name="connsiteX33" fmla="*/ 1371600 w 2346033"/>
              <a:gd name="connsiteY33" fmla="*/ 841094 h 841094"/>
              <a:gd name="connsiteX34" fmla="*/ 1328737 w 2346033"/>
              <a:gd name="connsiteY34" fmla="*/ 812519 h 841094"/>
              <a:gd name="connsiteX35" fmla="*/ 1285875 w 2346033"/>
              <a:gd name="connsiteY35" fmla="*/ 769657 h 841094"/>
              <a:gd name="connsiteX36" fmla="*/ 1243012 w 2346033"/>
              <a:gd name="connsiteY36" fmla="*/ 755369 h 841094"/>
              <a:gd name="connsiteX37" fmla="*/ 1100137 w 2346033"/>
              <a:gd name="connsiteY37" fmla="*/ 698219 h 841094"/>
              <a:gd name="connsiteX38" fmla="*/ 985837 w 2346033"/>
              <a:gd name="connsiteY38" fmla="*/ 669644 h 841094"/>
              <a:gd name="connsiteX39" fmla="*/ 942975 w 2346033"/>
              <a:gd name="connsiteY39" fmla="*/ 655357 h 841094"/>
              <a:gd name="connsiteX40" fmla="*/ 814387 w 2346033"/>
              <a:gd name="connsiteY40" fmla="*/ 641069 h 841094"/>
              <a:gd name="connsiteX41" fmla="*/ 628650 w 2346033"/>
              <a:gd name="connsiteY41" fmla="*/ 612494 h 841094"/>
              <a:gd name="connsiteX42" fmla="*/ 600075 w 2346033"/>
              <a:gd name="connsiteY42" fmla="*/ 569632 h 841094"/>
              <a:gd name="connsiteX43" fmla="*/ 514350 w 2346033"/>
              <a:gd name="connsiteY43" fmla="*/ 512482 h 841094"/>
              <a:gd name="connsiteX44" fmla="*/ 400050 w 2346033"/>
              <a:gd name="connsiteY44" fmla="*/ 555344 h 841094"/>
              <a:gd name="connsiteX45" fmla="*/ 371475 w 2346033"/>
              <a:gd name="connsiteY45" fmla="*/ 598207 h 841094"/>
              <a:gd name="connsiteX46" fmla="*/ 285750 w 2346033"/>
              <a:gd name="connsiteY46" fmla="*/ 569632 h 841094"/>
              <a:gd name="connsiteX47" fmla="*/ 200025 w 2346033"/>
              <a:gd name="connsiteY47" fmla="*/ 512482 h 841094"/>
              <a:gd name="connsiteX48" fmla="*/ 157162 w 2346033"/>
              <a:gd name="connsiteY48" fmla="*/ 498194 h 841094"/>
              <a:gd name="connsiteX49" fmla="*/ 200025 w 2346033"/>
              <a:gd name="connsiteY49" fmla="*/ 526769 h 841094"/>
              <a:gd name="connsiteX50" fmla="*/ 228600 w 2346033"/>
              <a:gd name="connsiteY50" fmla="*/ 569632 h 841094"/>
              <a:gd name="connsiteX51" fmla="*/ 185737 w 2346033"/>
              <a:gd name="connsiteY51" fmla="*/ 555344 h 841094"/>
              <a:gd name="connsiteX52" fmla="*/ 14287 w 2346033"/>
              <a:gd name="connsiteY52" fmla="*/ 541057 h 841094"/>
              <a:gd name="connsiteX53" fmla="*/ 28575 w 2346033"/>
              <a:gd name="connsiteY53" fmla="*/ 498194 h 841094"/>
              <a:gd name="connsiteX54" fmla="*/ 57150 w 2346033"/>
              <a:gd name="connsiteY54" fmla="*/ 455332 h 841094"/>
              <a:gd name="connsiteX55" fmla="*/ 114300 w 2346033"/>
              <a:gd name="connsiteY55" fmla="*/ 326744 h 841094"/>
              <a:gd name="connsiteX56" fmla="*/ 128587 w 2346033"/>
              <a:gd name="connsiteY56" fmla="*/ 283882 h 841094"/>
              <a:gd name="connsiteX57" fmla="*/ 214312 w 2346033"/>
              <a:gd name="connsiteY57" fmla="*/ 226732 h 841094"/>
              <a:gd name="connsiteX58" fmla="*/ 285750 w 2346033"/>
              <a:gd name="connsiteY58" fmla="*/ 183869 h 841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2346033" h="841094">
                <a:moveTo>
                  <a:pt x="0" y="555344"/>
                </a:moveTo>
                <a:cubicBezTo>
                  <a:pt x="9525" y="541057"/>
                  <a:pt x="20896" y="527841"/>
                  <a:pt x="28575" y="512482"/>
                </a:cubicBezTo>
                <a:cubicBezTo>
                  <a:pt x="35310" y="499011"/>
                  <a:pt x="34508" y="482150"/>
                  <a:pt x="42862" y="469619"/>
                </a:cubicBezTo>
                <a:cubicBezTo>
                  <a:pt x="64862" y="436619"/>
                  <a:pt x="96962" y="419266"/>
                  <a:pt x="128587" y="398182"/>
                </a:cubicBezTo>
                <a:cubicBezTo>
                  <a:pt x="175857" y="256375"/>
                  <a:pt x="96549" y="472996"/>
                  <a:pt x="185737" y="312457"/>
                </a:cubicBezTo>
                <a:cubicBezTo>
                  <a:pt x="200365" y="286127"/>
                  <a:pt x="197604" y="251794"/>
                  <a:pt x="214312" y="226732"/>
                </a:cubicBezTo>
                <a:cubicBezTo>
                  <a:pt x="244311" y="181734"/>
                  <a:pt x="237056" y="171792"/>
                  <a:pt x="300037" y="169582"/>
                </a:cubicBezTo>
                <a:cubicBezTo>
                  <a:pt x="552339" y="160729"/>
                  <a:pt x="804862" y="160057"/>
                  <a:pt x="1057275" y="155294"/>
                </a:cubicBezTo>
                <a:cubicBezTo>
                  <a:pt x="1095375" y="150532"/>
                  <a:pt x="1134325" y="150319"/>
                  <a:pt x="1171575" y="141007"/>
                </a:cubicBezTo>
                <a:cubicBezTo>
                  <a:pt x="1192238" y="135841"/>
                  <a:pt x="1208519" y="119167"/>
                  <a:pt x="1228725" y="112432"/>
                </a:cubicBezTo>
                <a:cubicBezTo>
                  <a:pt x="1251763" y="104753"/>
                  <a:pt x="1276603" y="104034"/>
                  <a:pt x="1300162" y="98144"/>
                </a:cubicBezTo>
                <a:cubicBezTo>
                  <a:pt x="1314773" y="94491"/>
                  <a:pt x="1328081" y="85725"/>
                  <a:pt x="1343025" y="83857"/>
                </a:cubicBezTo>
                <a:cubicBezTo>
                  <a:pt x="1404641" y="76155"/>
                  <a:pt x="1466850" y="74332"/>
                  <a:pt x="1528762" y="69569"/>
                </a:cubicBezTo>
                <a:cubicBezTo>
                  <a:pt x="1631539" y="35312"/>
                  <a:pt x="1503186" y="76877"/>
                  <a:pt x="1628775" y="40994"/>
                </a:cubicBezTo>
                <a:cubicBezTo>
                  <a:pt x="1772254" y="0"/>
                  <a:pt x="1550125" y="57086"/>
                  <a:pt x="1728787" y="12419"/>
                </a:cubicBezTo>
                <a:cubicBezTo>
                  <a:pt x="1833562" y="17182"/>
                  <a:pt x="1938826" y="15533"/>
                  <a:pt x="2043112" y="26707"/>
                </a:cubicBezTo>
                <a:cubicBezTo>
                  <a:pt x="2073061" y="29916"/>
                  <a:pt x="2100262" y="45757"/>
                  <a:pt x="2128837" y="55282"/>
                </a:cubicBezTo>
                <a:lnTo>
                  <a:pt x="2171700" y="69569"/>
                </a:lnTo>
                <a:cubicBezTo>
                  <a:pt x="2198378" y="87355"/>
                  <a:pt x="2241247" y="111887"/>
                  <a:pt x="2257425" y="141007"/>
                </a:cubicBezTo>
                <a:cubicBezTo>
                  <a:pt x="2272053" y="167337"/>
                  <a:pt x="2276475" y="198157"/>
                  <a:pt x="2286000" y="226732"/>
                </a:cubicBezTo>
                <a:cubicBezTo>
                  <a:pt x="2290762" y="241019"/>
                  <a:pt x="2286000" y="264831"/>
                  <a:pt x="2300287" y="269594"/>
                </a:cubicBezTo>
                <a:lnTo>
                  <a:pt x="2343150" y="283882"/>
                </a:lnTo>
                <a:cubicBezTo>
                  <a:pt x="2338387" y="307694"/>
                  <a:pt x="2346033" y="338148"/>
                  <a:pt x="2328862" y="355319"/>
                </a:cubicBezTo>
                <a:cubicBezTo>
                  <a:pt x="2307563" y="376617"/>
                  <a:pt x="2243137" y="383894"/>
                  <a:pt x="2243137" y="383894"/>
                </a:cubicBezTo>
                <a:cubicBezTo>
                  <a:pt x="2214562" y="402944"/>
                  <a:pt x="2189992" y="430183"/>
                  <a:pt x="2157412" y="441044"/>
                </a:cubicBezTo>
                <a:cubicBezTo>
                  <a:pt x="2143125" y="445807"/>
                  <a:pt x="2128020" y="448597"/>
                  <a:pt x="2114550" y="455332"/>
                </a:cubicBezTo>
                <a:cubicBezTo>
                  <a:pt x="2099191" y="463011"/>
                  <a:pt x="2088346" y="479742"/>
                  <a:pt x="2071687" y="483907"/>
                </a:cubicBezTo>
                <a:cubicBezTo>
                  <a:pt x="2029849" y="494366"/>
                  <a:pt x="1985962" y="493432"/>
                  <a:pt x="1943100" y="498194"/>
                </a:cubicBezTo>
                <a:lnTo>
                  <a:pt x="1814512" y="541057"/>
                </a:lnTo>
                <a:lnTo>
                  <a:pt x="1771650" y="555344"/>
                </a:lnTo>
                <a:cubicBezTo>
                  <a:pt x="1669545" y="708503"/>
                  <a:pt x="1828551" y="476063"/>
                  <a:pt x="1700212" y="641069"/>
                </a:cubicBezTo>
                <a:cubicBezTo>
                  <a:pt x="1679127" y="668178"/>
                  <a:pt x="1643062" y="726794"/>
                  <a:pt x="1643062" y="726794"/>
                </a:cubicBezTo>
                <a:cubicBezTo>
                  <a:pt x="1633537" y="755369"/>
                  <a:pt x="1644484" y="809792"/>
                  <a:pt x="1614487" y="812519"/>
                </a:cubicBezTo>
                <a:cubicBezTo>
                  <a:pt x="1428475" y="829430"/>
                  <a:pt x="1509213" y="818159"/>
                  <a:pt x="1371600" y="841094"/>
                </a:cubicBezTo>
                <a:cubicBezTo>
                  <a:pt x="1357312" y="831569"/>
                  <a:pt x="1341929" y="823512"/>
                  <a:pt x="1328737" y="812519"/>
                </a:cubicBezTo>
                <a:cubicBezTo>
                  <a:pt x="1313215" y="799584"/>
                  <a:pt x="1302687" y="780865"/>
                  <a:pt x="1285875" y="769657"/>
                </a:cubicBezTo>
                <a:cubicBezTo>
                  <a:pt x="1273344" y="761303"/>
                  <a:pt x="1256855" y="761302"/>
                  <a:pt x="1243012" y="755369"/>
                </a:cubicBezTo>
                <a:cubicBezTo>
                  <a:pt x="1160242" y="719896"/>
                  <a:pt x="1204200" y="724235"/>
                  <a:pt x="1100137" y="698219"/>
                </a:cubicBezTo>
                <a:cubicBezTo>
                  <a:pt x="1062037" y="688694"/>
                  <a:pt x="1023094" y="682063"/>
                  <a:pt x="985837" y="669644"/>
                </a:cubicBezTo>
                <a:cubicBezTo>
                  <a:pt x="971550" y="664882"/>
                  <a:pt x="957830" y="657833"/>
                  <a:pt x="942975" y="655357"/>
                </a:cubicBezTo>
                <a:cubicBezTo>
                  <a:pt x="900435" y="648267"/>
                  <a:pt x="857180" y="646418"/>
                  <a:pt x="814387" y="641069"/>
                </a:cubicBezTo>
                <a:cubicBezTo>
                  <a:pt x="740829" y="631874"/>
                  <a:pt x="700166" y="624414"/>
                  <a:pt x="628650" y="612494"/>
                </a:cubicBezTo>
                <a:cubicBezTo>
                  <a:pt x="619125" y="598207"/>
                  <a:pt x="612998" y="580939"/>
                  <a:pt x="600075" y="569632"/>
                </a:cubicBezTo>
                <a:cubicBezTo>
                  <a:pt x="574229" y="547017"/>
                  <a:pt x="514350" y="512482"/>
                  <a:pt x="514350" y="512482"/>
                </a:cubicBezTo>
                <a:cubicBezTo>
                  <a:pt x="463237" y="522704"/>
                  <a:pt x="436840" y="518554"/>
                  <a:pt x="400050" y="555344"/>
                </a:cubicBezTo>
                <a:cubicBezTo>
                  <a:pt x="387908" y="567486"/>
                  <a:pt x="381000" y="583919"/>
                  <a:pt x="371475" y="598207"/>
                </a:cubicBezTo>
                <a:cubicBezTo>
                  <a:pt x="342900" y="588682"/>
                  <a:pt x="310812" y="586340"/>
                  <a:pt x="285750" y="569632"/>
                </a:cubicBezTo>
                <a:cubicBezTo>
                  <a:pt x="257175" y="550582"/>
                  <a:pt x="232605" y="523342"/>
                  <a:pt x="200025" y="512482"/>
                </a:cubicBezTo>
                <a:cubicBezTo>
                  <a:pt x="185737" y="507719"/>
                  <a:pt x="157162" y="483133"/>
                  <a:pt x="157162" y="498194"/>
                </a:cubicBezTo>
                <a:cubicBezTo>
                  <a:pt x="157162" y="515366"/>
                  <a:pt x="185737" y="517244"/>
                  <a:pt x="200025" y="526769"/>
                </a:cubicBezTo>
                <a:cubicBezTo>
                  <a:pt x="209550" y="541057"/>
                  <a:pt x="236280" y="554273"/>
                  <a:pt x="228600" y="569632"/>
                </a:cubicBezTo>
                <a:cubicBezTo>
                  <a:pt x="221865" y="583102"/>
                  <a:pt x="200665" y="557334"/>
                  <a:pt x="185737" y="555344"/>
                </a:cubicBezTo>
                <a:cubicBezTo>
                  <a:pt x="128892" y="547765"/>
                  <a:pt x="71437" y="545819"/>
                  <a:pt x="14287" y="541057"/>
                </a:cubicBezTo>
                <a:cubicBezTo>
                  <a:pt x="19050" y="526769"/>
                  <a:pt x="21840" y="511665"/>
                  <a:pt x="28575" y="498194"/>
                </a:cubicBezTo>
                <a:cubicBezTo>
                  <a:pt x="36254" y="482836"/>
                  <a:pt x="50176" y="471023"/>
                  <a:pt x="57150" y="455332"/>
                </a:cubicBezTo>
                <a:cubicBezTo>
                  <a:pt x="125162" y="302306"/>
                  <a:pt x="49630" y="423750"/>
                  <a:pt x="114300" y="326744"/>
                </a:cubicBezTo>
                <a:cubicBezTo>
                  <a:pt x="119062" y="312457"/>
                  <a:pt x="120233" y="296413"/>
                  <a:pt x="128587" y="283882"/>
                </a:cubicBezTo>
                <a:cubicBezTo>
                  <a:pt x="159166" y="238014"/>
                  <a:pt x="169374" y="241711"/>
                  <a:pt x="214312" y="226732"/>
                </a:cubicBezTo>
                <a:cubicBezTo>
                  <a:pt x="250812" y="171981"/>
                  <a:pt x="225715" y="183869"/>
                  <a:pt x="285750" y="183869"/>
                </a:cubicBezTo>
              </a:path>
            </a:pathLst>
          </a:cu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Documents and Settings\kristopher.wazaney\Local Settings\Temporary Internet Files\Content.IE5\GNCAS5VR\MC900435939[1].wmf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953000" y="4267200"/>
            <a:ext cx="631691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Bent Arrow 19"/>
          <p:cNvSpPr/>
          <p:nvPr/>
        </p:nvSpPr>
        <p:spPr>
          <a:xfrm>
            <a:off x="5638800" y="3276600"/>
            <a:ext cx="609600" cy="1600200"/>
          </a:xfrm>
          <a:prstGeom prst="ben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096000" y="2590800"/>
            <a:ext cx="914400" cy="762000"/>
            <a:chOff x="9144000" y="3657600"/>
            <a:chExt cx="914400" cy="762000"/>
          </a:xfrm>
        </p:grpSpPr>
        <p:sp>
          <p:nvSpPr>
            <p:cNvPr id="22" name="5-Point Star 21"/>
            <p:cNvSpPr/>
            <p:nvPr/>
          </p:nvSpPr>
          <p:spPr>
            <a:xfrm>
              <a:off x="9144000" y="3657600"/>
              <a:ext cx="914400" cy="762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448800" y="3886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</a:t>
              </a:r>
              <a:endParaRPr lang="en-US" dirty="0"/>
            </a:p>
          </p:txBody>
        </p:sp>
      </p:grpSp>
      <p:sp>
        <p:nvSpPr>
          <p:cNvPr id="25" name="Bent Arrow 24"/>
          <p:cNvSpPr/>
          <p:nvPr/>
        </p:nvSpPr>
        <p:spPr>
          <a:xfrm rot="10800000">
            <a:off x="6934200" y="1676400"/>
            <a:ext cx="609600" cy="1600200"/>
          </a:xfrm>
          <a:prstGeom prst="ben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629400" y="1447800"/>
            <a:ext cx="914400" cy="762000"/>
            <a:chOff x="9144000" y="3657600"/>
            <a:chExt cx="914400" cy="762000"/>
          </a:xfrm>
        </p:grpSpPr>
        <p:sp>
          <p:nvSpPr>
            <p:cNvPr id="28" name="5-Point Star 27"/>
            <p:cNvSpPr/>
            <p:nvPr/>
          </p:nvSpPr>
          <p:spPr>
            <a:xfrm>
              <a:off x="9144000" y="3657600"/>
              <a:ext cx="914400" cy="762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372600" y="3886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</a:t>
              </a:r>
              <a:endParaRPr lang="en-US" dirty="0"/>
            </a:p>
          </p:txBody>
        </p:sp>
      </p:grpSp>
      <p:sp>
        <p:nvSpPr>
          <p:cNvPr id="30" name="Cloud Callout 29"/>
          <p:cNvSpPr/>
          <p:nvPr/>
        </p:nvSpPr>
        <p:spPr>
          <a:xfrm>
            <a:off x="3581400" y="990600"/>
            <a:ext cx="3048000" cy="1752600"/>
          </a:xfrm>
          <a:prstGeom prst="cloudCallout">
            <a:avLst>
              <a:gd name="adj1" fmla="val 38698"/>
              <a:gd name="adj2" fmla="val 8940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038600" y="15240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Help… I’m Surrounded!!!</a:t>
            </a:r>
            <a:endParaRPr lang="en-US" sz="2000" dirty="0">
              <a:latin typeface="Arial Black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010400" y="1295400"/>
            <a:ext cx="914400" cy="762000"/>
            <a:chOff x="9144000" y="3657600"/>
            <a:chExt cx="914400" cy="762000"/>
          </a:xfrm>
        </p:grpSpPr>
        <p:sp>
          <p:nvSpPr>
            <p:cNvPr id="35" name="5-Point Star 34"/>
            <p:cNvSpPr/>
            <p:nvPr/>
          </p:nvSpPr>
          <p:spPr>
            <a:xfrm>
              <a:off x="9144000" y="3657600"/>
              <a:ext cx="914400" cy="762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448800" y="3886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0102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0" grpId="0" animBg="1"/>
      <p:bldP spid="31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American Revolution: 1776-1783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War is Won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Vive la France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589566"/>
            <a:ext cx="4343400" cy="526843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Critical point in the war</a:t>
            </a:r>
          </a:p>
          <a:p>
            <a:pPr lvl="1"/>
            <a:r>
              <a:rPr lang="en-US" dirty="0" smtClean="0"/>
              <a:t>Both needing a victory to win the war</a:t>
            </a:r>
          </a:p>
          <a:p>
            <a:pPr lvl="1"/>
            <a:r>
              <a:rPr lang="en-US" dirty="0" smtClean="0"/>
              <a:t>Both making plans to outsmart the other</a:t>
            </a:r>
          </a:p>
          <a:p>
            <a:pPr lvl="1"/>
            <a:r>
              <a:rPr lang="en-US" dirty="0" smtClean="0"/>
              <a:t>Patriots waited for aid from French</a:t>
            </a:r>
          </a:p>
          <a:p>
            <a:pPr lvl="1"/>
            <a:r>
              <a:rPr lang="en-US" dirty="0" smtClean="0"/>
              <a:t>Brits waited for Washington to attack</a:t>
            </a:r>
          </a:p>
          <a:p>
            <a:r>
              <a:rPr lang="en-US" dirty="0" smtClean="0"/>
              <a:t>July 1780-</a:t>
            </a:r>
          </a:p>
          <a:p>
            <a:pPr lvl="1"/>
            <a:r>
              <a:rPr lang="en-US" dirty="0" smtClean="0"/>
              <a:t>French warships appear off coast of RI !</a:t>
            </a:r>
          </a:p>
          <a:p>
            <a:pPr lvl="2"/>
            <a:r>
              <a:rPr lang="en-US" dirty="0" smtClean="0"/>
              <a:t>Carried more than 5,000 soldiers under French General Rochambeau</a:t>
            </a:r>
          </a:p>
          <a:p>
            <a:pPr lvl="2"/>
            <a:r>
              <a:rPr lang="en-US" dirty="0" smtClean="0"/>
              <a:t>Crowds cheered their bright uniforms &amp; plumage</a:t>
            </a:r>
          </a:p>
          <a:p>
            <a:pPr lvl="1"/>
            <a:r>
              <a:rPr lang="en-US" dirty="0" smtClean="0"/>
              <a:t>French aid had arrived at last but…</a:t>
            </a:r>
          </a:p>
          <a:p>
            <a:pPr lvl="1"/>
            <a:r>
              <a:rPr lang="en-US" dirty="0" smtClean="0"/>
              <a:t>Brit fleet arrived soon after trapping them off RI</a:t>
            </a:r>
          </a:p>
          <a:p>
            <a:r>
              <a:rPr lang="en-US" dirty="0" smtClean="0"/>
              <a:t>Fall 1780-</a:t>
            </a:r>
          </a:p>
          <a:p>
            <a:pPr lvl="1"/>
            <a:r>
              <a:rPr lang="en-US" dirty="0" smtClean="0"/>
              <a:t>Washington camps just north of NYC</a:t>
            </a:r>
          </a:p>
          <a:p>
            <a:pPr lvl="2"/>
            <a:r>
              <a:rPr lang="en-US" dirty="0" smtClean="0"/>
              <a:t>He could keep eye on Clinton and Brits in NYC</a:t>
            </a:r>
          </a:p>
          <a:p>
            <a:pPr lvl="1"/>
            <a:r>
              <a:rPr lang="en-US" dirty="0" smtClean="0"/>
              <a:t>Plan was to attack as soon as 2</a:t>
            </a:r>
            <a:r>
              <a:rPr lang="en-US" baseline="30000" dirty="0" smtClean="0"/>
              <a:t>nd</a:t>
            </a:r>
            <a:r>
              <a:rPr lang="en-US" dirty="0" smtClean="0"/>
              <a:t> fleet of French arrive</a:t>
            </a:r>
          </a:p>
          <a:p>
            <a:pPr lvl="2"/>
            <a:r>
              <a:rPr lang="en-US" dirty="0" smtClean="0"/>
              <a:t>Don’t arrive for almost another year!!!</a:t>
            </a:r>
            <a:endParaRPr lang="en-US" dirty="0"/>
          </a:p>
        </p:txBody>
      </p:sp>
      <p:pic>
        <p:nvPicPr>
          <p:cNvPr id="9220" name="Picture 4" descr="http://images.fineartamerica.com/images-medium/colonial-french-soldier-review-randy-stee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0911" y="2209800"/>
            <a:ext cx="4300689" cy="3495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Plans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524000"/>
            <a:ext cx="4648200" cy="556259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Washington knew of the fighting in the south</a:t>
            </a:r>
          </a:p>
          <a:p>
            <a:pPr lvl="1"/>
            <a:r>
              <a:rPr lang="en-US" dirty="0" smtClean="0"/>
              <a:t>Knew Cornwallis was bottled up at Yorktown, VA</a:t>
            </a:r>
          </a:p>
          <a:p>
            <a:pPr lvl="2"/>
            <a:r>
              <a:rPr lang="en-US" dirty="0" smtClean="0"/>
              <a:t>G-Dub had previously sent Lafayette’s troops to keep them from north</a:t>
            </a:r>
          </a:p>
          <a:p>
            <a:r>
              <a:rPr lang="en-US" dirty="0" smtClean="0"/>
              <a:t>August 1781- 2</a:t>
            </a:r>
            <a:r>
              <a:rPr lang="en-US" baseline="30000" dirty="0" smtClean="0"/>
              <a:t>nd</a:t>
            </a:r>
            <a:r>
              <a:rPr lang="en-US" dirty="0" smtClean="0"/>
              <a:t> French fleet heads to the Chesapeake instead of NYC</a:t>
            </a:r>
          </a:p>
          <a:p>
            <a:pPr lvl="1"/>
            <a:r>
              <a:rPr lang="en-US" dirty="0" smtClean="0"/>
              <a:t>Washington hatches </a:t>
            </a:r>
            <a:r>
              <a:rPr lang="en-US" b="1" i="1" u="sng" dirty="0" smtClean="0"/>
              <a:t>NEW</a:t>
            </a:r>
            <a:r>
              <a:rPr lang="en-US" dirty="0" smtClean="0"/>
              <a:t> Patriot plan…</a:t>
            </a:r>
          </a:p>
          <a:p>
            <a:pPr lvl="2"/>
            <a:r>
              <a:rPr lang="en-US" dirty="0" smtClean="0"/>
              <a:t>Keep Clinton thinking they would attack NYC, but secretly move south instead</a:t>
            </a:r>
          </a:p>
          <a:p>
            <a:pPr lvl="3"/>
            <a:r>
              <a:rPr lang="en-US" dirty="0" smtClean="0"/>
              <a:t>This would keep Clinton in the north</a:t>
            </a:r>
          </a:p>
          <a:p>
            <a:pPr lvl="3"/>
            <a:r>
              <a:rPr lang="en-US" dirty="0" smtClean="0"/>
              <a:t>Can’t help Cornwallis from disaster approaching</a:t>
            </a:r>
          </a:p>
          <a:p>
            <a:pPr lvl="2"/>
            <a:r>
              <a:rPr lang="en-US" dirty="0" smtClean="0"/>
              <a:t>Rochambeau and Washington secretly march 200 miles in 15 days to meet up w/ Lafayette north of Yorktown</a:t>
            </a:r>
          </a:p>
          <a:p>
            <a:pPr lvl="2"/>
            <a:r>
              <a:rPr lang="en-US" dirty="0" smtClean="0"/>
              <a:t>Meet up w/ 2 French fleets</a:t>
            </a:r>
          </a:p>
          <a:p>
            <a:pPr lvl="2"/>
            <a:r>
              <a:rPr lang="en-US" dirty="0" smtClean="0"/>
              <a:t>Basically… </a:t>
            </a:r>
          </a:p>
          <a:p>
            <a:pPr lvl="3"/>
            <a:r>
              <a:rPr lang="en-US" dirty="0" smtClean="0"/>
              <a:t>3 armies north</a:t>
            </a:r>
          </a:p>
          <a:p>
            <a:pPr lvl="3"/>
            <a:r>
              <a:rPr lang="en-US" dirty="0" smtClean="0"/>
              <a:t>2 French fleets off east coast</a:t>
            </a:r>
          </a:p>
          <a:p>
            <a:pPr lvl="3"/>
            <a:r>
              <a:rPr lang="en-US" dirty="0" smtClean="0"/>
              <a:t>Continental Army of the south (left intact when Cornwallis gave up on Carolinas)</a:t>
            </a:r>
          </a:p>
          <a:p>
            <a:pPr lvl="2"/>
            <a:r>
              <a:rPr lang="en-US" dirty="0" smtClean="0"/>
              <a:t>All surrounding Cornwallis’ army @ Yorktown, VA</a:t>
            </a:r>
          </a:p>
          <a:p>
            <a:endParaRPr lang="en-US" dirty="0"/>
          </a:p>
        </p:txBody>
      </p:sp>
      <p:pic>
        <p:nvPicPr>
          <p:cNvPr id="5" name="Picture 2" descr="http://www.ushistory.org/us/images/000056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981200"/>
            <a:ext cx="4329545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elcivics.com/images/13-colonies-map-1775-u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5"/>
          <p:cNvSpPr txBox="1"/>
          <p:nvPr/>
        </p:nvSpPr>
        <p:spPr>
          <a:xfrm rot="18162836">
            <a:off x="1416645" y="2597774"/>
            <a:ext cx="5642996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cs typeface="Aharoni" pitchFamily="2" charset="-79"/>
              </a:rPr>
              <a:t>Native Americans</a:t>
            </a:r>
            <a:endParaRPr lang="en-US" sz="6000" dirty="0">
              <a:cs typeface="Aharoni" pitchFamily="2" charset="-79"/>
            </a:endParaRPr>
          </a:p>
        </p:txBody>
      </p:sp>
      <p:sp>
        <p:nvSpPr>
          <p:cNvPr id="4" name="Down Arrow 3"/>
          <p:cNvSpPr/>
          <p:nvPr/>
        </p:nvSpPr>
        <p:spPr>
          <a:xfrm rot="16200000">
            <a:off x="5715000" y="1295400"/>
            <a:ext cx="609600" cy="9144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6200000">
            <a:off x="5105400" y="2209800"/>
            <a:ext cx="609600" cy="762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6200000">
            <a:off x="4610100" y="2933700"/>
            <a:ext cx="609600" cy="9906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6200000">
            <a:off x="4191000" y="3733800"/>
            <a:ext cx="609600" cy="9144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6200000">
            <a:off x="3581400" y="4572000"/>
            <a:ext cx="609600" cy="7620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87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96200" y="2286000"/>
            <a:ext cx="785363" cy="986028"/>
          </a:xfrm>
          <a:prstGeom prst="rect">
            <a:avLst/>
          </a:prstGeom>
          <a:noFill/>
        </p:spPr>
      </p:pic>
      <p:pic>
        <p:nvPicPr>
          <p:cNvPr id="11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358637" y="1295400"/>
            <a:ext cx="785363" cy="986028"/>
          </a:xfrm>
          <a:prstGeom prst="rect">
            <a:avLst/>
          </a:prstGeom>
          <a:noFill/>
        </p:spPr>
      </p:pic>
      <p:pic>
        <p:nvPicPr>
          <p:cNvPr id="12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43800" y="3276600"/>
            <a:ext cx="785363" cy="986028"/>
          </a:xfrm>
          <a:prstGeom prst="rect">
            <a:avLst/>
          </a:prstGeom>
          <a:noFill/>
        </p:spPr>
      </p:pic>
      <p:pic>
        <p:nvPicPr>
          <p:cNvPr id="13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010400" y="4267200"/>
            <a:ext cx="785363" cy="986028"/>
          </a:xfrm>
          <a:prstGeom prst="rect">
            <a:avLst/>
          </a:prstGeom>
          <a:noFill/>
        </p:spPr>
      </p:pic>
      <p:pic>
        <p:nvPicPr>
          <p:cNvPr id="14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19800" y="4800600"/>
            <a:ext cx="785363" cy="986028"/>
          </a:xfrm>
          <a:prstGeom prst="rect">
            <a:avLst/>
          </a:prstGeom>
          <a:noFill/>
        </p:spPr>
      </p:pic>
      <p:sp>
        <p:nvSpPr>
          <p:cNvPr id="16" name="Freeform 15"/>
          <p:cNvSpPr/>
          <p:nvPr/>
        </p:nvSpPr>
        <p:spPr>
          <a:xfrm>
            <a:off x="4071938" y="4500563"/>
            <a:ext cx="1349941" cy="1228725"/>
          </a:xfrm>
          <a:custGeom>
            <a:avLst/>
            <a:gdLst>
              <a:gd name="connsiteX0" fmla="*/ 28575 w 1349941"/>
              <a:gd name="connsiteY0" fmla="*/ 614362 h 1228725"/>
              <a:gd name="connsiteX1" fmla="*/ 71437 w 1349941"/>
              <a:gd name="connsiteY1" fmla="*/ 628650 h 1228725"/>
              <a:gd name="connsiteX2" fmla="*/ 114300 w 1349941"/>
              <a:gd name="connsiteY2" fmla="*/ 714375 h 1228725"/>
              <a:gd name="connsiteX3" fmla="*/ 200025 w 1349941"/>
              <a:gd name="connsiteY3" fmla="*/ 742950 h 1228725"/>
              <a:gd name="connsiteX4" fmla="*/ 228600 w 1349941"/>
              <a:gd name="connsiteY4" fmla="*/ 785812 h 1228725"/>
              <a:gd name="connsiteX5" fmla="*/ 242887 w 1349941"/>
              <a:gd name="connsiteY5" fmla="*/ 828675 h 1228725"/>
              <a:gd name="connsiteX6" fmla="*/ 285750 w 1349941"/>
              <a:gd name="connsiteY6" fmla="*/ 857250 h 1228725"/>
              <a:gd name="connsiteX7" fmla="*/ 300037 w 1349941"/>
              <a:gd name="connsiteY7" fmla="*/ 900112 h 1228725"/>
              <a:gd name="connsiteX8" fmla="*/ 414337 w 1349941"/>
              <a:gd name="connsiteY8" fmla="*/ 928687 h 1228725"/>
              <a:gd name="connsiteX9" fmla="*/ 571500 w 1349941"/>
              <a:gd name="connsiteY9" fmla="*/ 971550 h 1228725"/>
              <a:gd name="connsiteX10" fmla="*/ 642937 w 1349941"/>
              <a:gd name="connsiteY10" fmla="*/ 1057275 h 1228725"/>
              <a:gd name="connsiteX11" fmla="*/ 657225 w 1349941"/>
              <a:gd name="connsiteY11" fmla="*/ 1100137 h 1228725"/>
              <a:gd name="connsiteX12" fmla="*/ 742950 w 1349941"/>
              <a:gd name="connsiteY12" fmla="*/ 1171575 h 1228725"/>
              <a:gd name="connsiteX13" fmla="*/ 828675 w 1349941"/>
              <a:gd name="connsiteY13" fmla="*/ 1185862 h 1228725"/>
              <a:gd name="connsiteX14" fmla="*/ 871537 w 1349941"/>
              <a:gd name="connsiteY14" fmla="*/ 1200150 h 1228725"/>
              <a:gd name="connsiteX15" fmla="*/ 914400 w 1349941"/>
              <a:gd name="connsiteY15" fmla="*/ 1228725 h 1228725"/>
              <a:gd name="connsiteX16" fmla="*/ 1200150 w 1349941"/>
              <a:gd name="connsiteY16" fmla="*/ 1214437 h 1228725"/>
              <a:gd name="connsiteX17" fmla="*/ 1214437 w 1349941"/>
              <a:gd name="connsiteY17" fmla="*/ 1028700 h 1228725"/>
              <a:gd name="connsiteX18" fmla="*/ 1243012 w 1349941"/>
              <a:gd name="connsiteY18" fmla="*/ 857250 h 1228725"/>
              <a:gd name="connsiteX19" fmla="*/ 1257300 w 1349941"/>
              <a:gd name="connsiteY19" fmla="*/ 814387 h 1228725"/>
              <a:gd name="connsiteX20" fmla="*/ 1300162 w 1349941"/>
              <a:gd name="connsiteY20" fmla="*/ 785812 h 1228725"/>
              <a:gd name="connsiteX21" fmla="*/ 1314450 w 1349941"/>
              <a:gd name="connsiteY21" fmla="*/ 700087 h 1228725"/>
              <a:gd name="connsiteX22" fmla="*/ 1271587 w 1349941"/>
              <a:gd name="connsiteY22" fmla="*/ 685800 h 1228725"/>
              <a:gd name="connsiteX23" fmla="*/ 1228725 w 1349941"/>
              <a:gd name="connsiteY23" fmla="*/ 657225 h 1228725"/>
              <a:gd name="connsiteX24" fmla="*/ 1200150 w 1349941"/>
              <a:gd name="connsiteY24" fmla="*/ 614362 h 1228725"/>
              <a:gd name="connsiteX25" fmla="*/ 1114425 w 1349941"/>
              <a:gd name="connsiteY25" fmla="*/ 557212 h 1228725"/>
              <a:gd name="connsiteX26" fmla="*/ 1071562 w 1349941"/>
              <a:gd name="connsiteY26" fmla="*/ 528637 h 1228725"/>
              <a:gd name="connsiteX27" fmla="*/ 1042987 w 1349941"/>
              <a:gd name="connsiteY27" fmla="*/ 485775 h 1228725"/>
              <a:gd name="connsiteX28" fmla="*/ 1000125 w 1349941"/>
              <a:gd name="connsiteY28" fmla="*/ 471487 h 1228725"/>
              <a:gd name="connsiteX29" fmla="*/ 914400 w 1349941"/>
              <a:gd name="connsiteY29" fmla="*/ 428625 h 1228725"/>
              <a:gd name="connsiteX30" fmla="*/ 828675 w 1349941"/>
              <a:gd name="connsiteY30" fmla="*/ 371475 h 1228725"/>
              <a:gd name="connsiteX31" fmla="*/ 800100 w 1349941"/>
              <a:gd name="connsiteY31" fmla="*/ 328612 h 1228725"/>
              <a:gd name="connsiteX32" fmla="*/ 714375 w 1349941"/>
              <a:gd name="connsiteY32" fmla="*/ 300037 h 1228725"/>
              <a:gd name="connsiteX33" fmla="*/ 671512 w 1349941"/>
              <a:gd name="connsiteY33" fmla="*/ 285750 h 1228725"/>
              <a:gd name="connsiteX34" fmla="*/ 614362 w 1349941"/>
              <a:gd name="connsiteY34" fmla="*/ 271462 h 1228725"/>
              <a:gd name="connsiteX35" fmla="*/ 528637 w 1349941"/>
              <a:gd name="connsiteY35" fmla="*/ 242887 h 1228725"/>
              <a:gd name="connsiteX36" fmla="*/ 414337 w 1349941"/>
              <a:gd name="connsiteY36" fmla="*/ 142875 h 1228725"/>
              <a:gd name="connsiteX37" fmla="*/ 371475 w 1349941"/>
              <a:gd name="connsiteY37" fmla="*/ 100012 h 1228725"/>
              <a:gd name="connsiteX38" fmla="*/ 328612 w 1349941"/>
              <a:gd name="connsiteY38" fmla="*/ 85725 h 1228725"/>
              <a:gd name="connsiteX39" fmla="*/ 228600 w 1349941"/>
              <a:gd name="connsiteY39" fmla="*/ 57150 h 1228725"/>
              <a:gd name="connsiteX40" fmla="*/ 157162 w 1349941"/>
              <a:gd name="connsiteY40" fmla="*/ 0 h 1228725"/>
              <a:gd name="connsiteX41" fmla="*/ 114300 w 1349941"/>
              <a:gd name="connsiteY41" fmla="*/ 14287 h 1228725"/>
              <a:gd name="connsiteX42" fmla="*/ 0 w 1349941"/>
              <a:gd name="connsiteY42" fmla="*/ 114300 h 1228725"/>
              <a:gd name="connsiteX43" fmla="*/ 14287 w 1349941"/>
              <a:gd name="connsiteY43" fmla="*/ 528637 h 1228725"/>
              <a:gd name="connsiteX44" fmla="*/ 42862 w 1349941"/>
              <a:gd name="connsiteY44" fmla="*/ 571500 h 1228725"/>
              <a:gd name="connsiteX45" fmla="*/ 85725 w 1349941"/>
              <a:gd name="connsiteY45" fmla="*/ 642937 h 122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349941" h="1228725">
                <a:moveTo>
                  <a:pt x="28575" y="614362"/>
                </a:moveTo>
                <a:cubicBezTo>
                  <a:pt x="42862" y="619125"/>
                  <a:pt x="60788" y="618001"/>
                  <a:pt x="71437" y="628650"/>
                </a:cubicBezTo>
                <a:cubicBezTo>
                  <a:pt x="120739" y="677952"/>
                  <a:pt x="43640" y="670212"/>
                  <a:pt x="114300" y="714375"/>
                </a:cubicBezTo>
                <a:cubicBezTo>
                  <a:pt x="139842" y="730339"/>
                  <a:pt x="200025" y="742950"/>
                  <a:pt x="200025" y="742950"/>
                </a:cubicBezTo>
                <a:cubicBezTo>
                  <a:pt x="209550" y="757237"/>
                  <a:pt x="220921" y="770453"/>
                  <a:pt x="228600" y="785812"/>
                </a:cubicBezTo>
                <a:cubicBezTo>
                  <a:pt x="235335" y="799283"/>
                  <a:pt x="233479" y="816915"/>
                  <a:pt x="242887" y="828675"/>
                </a:cubicBezTo>
                <a:cubicBezTo>
                  <a:pt x="253614" y="842084"/>
                  <a:pt x="271462" y="847725"/>
                  <a:pt x="285750" y="857250"/>
                </a:cubicBezTo>
                <a:cubicBezTo>
                  <a:pt x="290512" y="871537"/>
                  <a:pt x="286872" y="892798"/>
                  <a:pt x="300037" y="900112"/>
                </a:cubicBezTo>
                <a:cubicBezTo>
                  <a:pt x="334367" y="919184"/>
                  <a:pt x="377080" y="916268"/>
                  <a:pt x="414337" y="928687"/>
                </a:cubicBezTo>
                <a:cubicBezTo>
                  <a:pt x="523100" y="964941"/>
                  <a:pt x="470526" y="951355"/>
                  <a:pt x="571500" y="971550"/>
                </a:cubicBezTo>
                <a:cubicBezTo>
                  <a:pt x="603100" y="1003150"/>
                  <a:pt x="623044" y="1017490"/>
                  <a:pt x="642937" y="1057275"/>
                </a:cubicBezTo>
                <a:cubicBezTo>
                  <a:pt x="649672" y="1070745"/>
                  <a:pt x="648871" y="1087606"/>
                  <a:pt x="657225" y="1100137"/>
                </a:cubicBezTo>
                <a:cubicBezTo>
                  <a:pt x="668595" y="1117192"/>
                  <a:pt x="720357" y="1164044"/>
                  <a:pt x="742950" y="1171575"/>
                </a:cubicBezTo>
                <a:cubicBezTo>
                  <a:pt x="770433" y="1180736"/>
                  <a:pt x="800100" y="1181100"/>
                  <a:pt x="828675" y="1185862"/>
                </a:cubicBezTo>
                <a:cubicBezTo>
                  <a:pt x="842962" y="1190625"/>
                  <a:pt x="858067" y="1193415"/>
                  <a:pt x="871537" y="1200150"/>
                </a:cubicBezTo>
                <a:cubicBezTo>
                  <a:pt x="886896" y="1207829"/>
                  <a:pt x="897245" y="1227979"/>
                  <a:pt x="914400" y="1228725"/>
                </a:cubicBezTo>
                <a:lnTo>
                  <a:pt x="1200150" y="1214437"/>
                </a:lnTo>
                <a:cubicBezTo>
                  <a:pt x="1204912" y="1152525"/>
                  <a:pt x="1207039" y="1090353"/>
                  <a:pt x="1214437" y="1028700"/>
                </a:cubicBezTo>
                <a:cubicBezTo>
                  <a:pt x="1221340" y="971174"/>
                  <a:pt x="1224690" y="912215"/>
                  <a:pt x="1243012" y="857250"/>
                </a:cubicBezTo>
                <a:cubicBezTo>
                  <a:pt x="1247775" y="842962"/>
                  <a:pt x="1247892" y="826147"/>
                  <a:pt x="1257300" y="814387"/>
                </a:cubicBezTo>
                <a:cubicBezTo>
                  <a:pt x="1268027" y="800978"/>
                  <a:pt x="1285875" y="795337"/>
                  <a:pt x="1300162" y="785812"/>
                </a:cubicBezTo>
                <a:cubicBezTo>
                  <a:pt x="1319105" y="757397"/>
                  <a:pt x="1349941" y="735578"/>
                  <a:pt x="1314450" y="700087"/>
                </a:cubicBezTo>
                <a:cubicBezTo>
                  <a:pt x="1303801" y="689438"/>
                  <a:pt x="1285875" y="690562"/>
                  <a:pt x="1271587" y="685800"/>
                </a:cubicBezTo>
                <a:cubicBezTo>
                  <a:pt x="1257300" y="676275"/>
                  <a:pt x="1240867" y="669367"/>
                  <a:pt x="1228725" y="657225"/>
                </a:cubicBezTo>
                <a:cubicBezTo>
                  <a:pt x="1216583" y="645083"/>
                  <a:pt x="1213073" y="625670"/>
                  <a:pt x="1200150" y="614362"/>
                </a:cubicBezTo>
                <a:cubicBezTo>
                  <a:pt x="1174304" y="591747"/>
                  <a:pt x="1143000" y="576262"/>
                  <a:pt x="1114425" y="557212"/>
                </a:cubicBezTo>
                <a:lnTo>
                  <a:pt x="1071562" y="528637"/>
                </a:lnTo>
                <a:cubicBezTo>
                  <a:pt x="1062037" y="514350"/>
                  <a:pt x="1056395" y="496502"/>
                  <a:pt x="1042987" y="485775"/>
                </a:cubicBezTo>
                <a:cubicBezTo>
                  <a:pt x="1031227" y="476367"/>
                  <a:pt x="1013595" y="478222"/>
                  <a:pt x="1000125" y="471487"/>
                </a:cubicBezTo>
                <a:cubicBezTo>
                  <a:pt x="889346" y="416097"/>
                  <a:pt x="1022127" y="464533"/>
                  <a:pt x="914400" y="428625"/>
                </a:cubicBezTo>
                <a:cubicBezTo>
                  <a:pt x="885825" y="409575"/>
                  <a:pt x="847725" y="400050"/>
                  <a:pt x="828675" y="371475"/>
                </a:cubicBezTo>
                <a:cubicBezTo>
                  <a:pt x="819150" y="357187"/>
                  <a:pt x="814661" y="337713"/>
                  <a:pt x="800100" y="328612"/>
                </a:cubicBezTo>
                <a:cubicBezTo>
                  <a:pt x="774558" y="312648"/>
                  <a:pt x="742950" y="309562"/>
                  <a:pt x="714375" y="300037"/>
                </a:cubicBezTo>
                <a:cubicBezTo>
                  <a:pt x="700087" y="295275"/>
                  <a:pt x="686123" y="289403"/>
                  <a:pt x="671512" y="285750"/>
                </a:cubicBezTo>
                <a:cubicBezTo>
                  <a:pt x="652462" y="280987"/>
                  <a:pt x="633170" y="277105"/>
                  <a:pt x="614362" y="271462"/>
                </a:cubicBezTo>
                <a:cubicBezTo>
                  <a:pt x="585512" y="262807"/>
                  <a:pt x="528637" y="242887"/>
                  <a:pt x="528637" y="242887"/>
                </a:cubicBezTo>
                <a:cubicBezTo>
                  <a:pt x="447670" y="121437"/>
                  <a:pt x="581034" y="309576"/>
                  <a:pt x="414337" y="142875"/>
                </a:cubicBezTo>
                <a:cubicBezTo>
                  <a:pt x="400050" y="128587"/>
                  <a:pt x="388287" y="111220"/>
                  <a:pt x="371475" y="100012"/>
                </a:cubicBezTo>
                <a:cubicBezTo>
                  <a:pt x="358944" y="91658"/>
                  <a:pt x="343093" y="89862"/>
                  <a:pt x="328612" y="85725"/>
                </a:cubicBezTo>
                <a:cubicBezTo>
                  <a:pt x="203039" y="49847"/>
                  <a:pt x="331362" y="91403"/>
                  <a:pt x="228600" y="57150"/>
                </a:cubicBezTo>
                <a:cubicBezTo>
                  <a:pt x="206658" y="24237"/>
                  <a:pt x="203171" y="0"/>
                  <a:pt x="157162" y="0"/>
                </a:cubicBezTo>
                <a:cubicBezTo>
                  <a:pt x="142102" y="0"/>
                  <a:pt x="128587" y="9525"/>
                  <a:pt x="114300" y="14287"/>
                </a:cubicBezTo>
                <a:cubicBezTo>
                  <a:pt x="14287" y="80962"/>
                  <a:pt x="47625" y="42862"/>
                  <a:pt x="0" y="114300"/>
                </a:cubicBezTo>
                <a:cubicBezTo>
                  <a:pt x="4762" y="252412"/>
                  <a:pt x="1388" y="391046"/>
                  <a:pt x="14287" y="528637"/>
                </a:cubicBezTo>
                <a:cubicBezTo>
                  <a:pt x="15890" y="545734"/>
                  <a:pt x="35183" y="556141"/>
                  <a:pt x="42862" y="571500"/>
                </a:cubicBezTo>
                <a:cubicBezTo>
                  <a:pt x="79956" y="645687"/>
                  <a:pt x="29912" y="587124"/>
                  <a:pt x="85725" y="642937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171950" y="4286250"/>
            <a:ext cx="1980658" cy="900113"/>
          </a:xfrm>
          <a:custGeom>
            <a:avLst/>
            <a:gdLst>
              <a:gd name="connsiteX0" fmla="*/ 28575 w 1980658"/>
              <a:gd name="connsiteY0" fmla="*/ 257175 h 900113"/>
              <a:gd name="connsiteX1" fmla="*/ 57150 w 1980658"/>
              <a:gd name="connsiteY1" fmla="*/ 214313 h 900113"/>
              <a:gd name="connsiteX2" fmla="*/ 185738 w 1980658"/>
              <a:gd name="connsiteY2" fmla="*/ 142875 h 900113"/>
              <a:gd name="connsiteX3" fmla="*/ 242888 w 1980658"/>
              <a:gd name="connsiteY3" fmla="*/ 128588 h 900113"/>
              <a:gd name="connsiteX4" fmla="*/ 371475 w 1980658"/>
              <a:gd name="connsiteY4" fmla="*/ 85725 h 900113"/>
              <a:gd name="connsiteX5" fmla="*/ 414338 w 1980658"/>
              <a:gd name="connsiteY5" fmla="*/ 71438 h 900113"/>
              <a:gd name="connsiteX6" fmla="*/ 542925 w 1980658"/>
              <a:gd name="connsiteY6" fmla="*/ 14288 h 900113"/>
              <a:gd name="connsiteX7" fmla="*/ 585788 w 1980658"/>
              <a:gd name="connsiteY7" fmla="*/ 0 h 900113"/>
              <a:gd name="connsiteX8" fmla="*/ 771525 w 1980658"/>
              <a:gd name="connsiteY8" fmla="*/ 14288 h 900113"/>
              <a:gd name="connsiteX9" fmla="*/ 857250 w 1980658"/>
              <a:gd name="connsiteY9" fmla="*/ 28575 h 900113"/>
              <a:gd name="connsiteX10" fmla="*/ 985838 w 1980658"/>
              <a:gd name="connsiteY10" fmla="*/ 42863 h 900113"/>
              <a:gd name="connsiteX11" fmla="*/ 1114425 w 1980658"/>
              <a:gd name="connsiteY11" fmla="*/ 142875 h 900113"/>
              <a:gd name="connsiteX12" fmla="*/ 1557338 w 1980658"/>
              <a:gd name="connsiteY12" fmla="*/ 157163 h 900113"/>
              <a:gd name="connsiteX13" fmla="*/ 1685925 w 1980658"/>
              <a:gd name="connsiteY13" fmla="*/ 171450 h 900113"/>
              <a:gd name="connsiteX14" fmla="*/ 1828800 w 1980658"/>
              <a:gd name="connsiteY14" fmla="*/ 214313 h 900113"/>
              <a:gd name="connsiteX15" fmla="*/ 1871663 w 1980658"/>
              <a:gd name="connsiteY15" fmla="*/ 228600 h 900113"/>
              <a:gd name="connsiteX16" fmla="*/ 1914525 w 1980658"/>
              <a:gd name="connsiteY16" fmla="*/ 242888 h 900113"/>
              <a:gd name="connsiteX17" fmla="*/ 1957388 w 1980658"/>
              <a:gd name="connsiteY17" fmla="*/ 285750 h 900113"/>
              <a:gd name="connsiteX18" fmla="*/ 1957388 w 1980658"/>
              <a:gd name="connsiteY18" fmla="*/ 442913 h 900113"/>
              <a:gd name="connsiteX19" fmla="*/ 1843088 w 1980658"/>
              <a:gd name="connsiteY19" fmla="*/ 485775 h 900113"/>
              <a:gd name="connsiteX20" fmla="*/ 1800225 w 1980658"/>
              <a:gd name="connsiteY20" fmla="*/ 528638 h 900113"/>
              <a:gd name="connsiteX21" fmla="*/ 1743075 w 1980658"/>
              <a:gd name="connsiteY21" fmla="*/ 657225 h 900113"/>
              <a:gd name="connsiteX22" fmla="*/ 1700213 w 1980658"/>
              <a:gd name="connsiteY22" fmla="*/ 700088 h 900113"/>
              <a:gd name="connsiteX23" fmla="*/ 1543050 w 1980658"/>
              <a:gd name="connsiteY23" fmla="*/ 742950 h 900113"/>
              <a:gd name="connsiteX24" fmla="*/ 1500188 w 1980658"/>
              <a:gd name="connsiteY24" fmla="*/ 771525 h 900113"/>
              <a:gd name="connsiteX25" fmla="*/ 1471613 w 1980658"/>
              <a:gd name="connsiteY25" fmla="*/ 814388 h 900113"/>
              <a:gd name="connsiteX26" fmla="*/ 1428750 w 1980658"/>
              <a:gd name="connsiteY26" fmla="*/ 828675 h 900113"/>
              <a:gd name="connsiteX27" fmla="*/ 1400175 w 1980658"/>
              <a:gd name="connsiteY27" fmla="*/ 871538 h 900113"/>
              <a:gd name="connsiteX28" fmla="*/ 1357313 w 1980658"/>
              <a:gd name="connsiteY28" fmla="*/ 885825 h 900113"/>
              <a:gd name="connsiteX29" fmla="*/ 1257300 w 1980658"/>
              <a:gd name="connsiteY29" fmla="*/ 900113 h 900113"/>
              <a:gd name="connsiteX30" fmla="*/ 1171575 w 1980658"/>
              <a:gd name="connsiteY30" fmla="*/ 885825 h 900113"/>
              <a:gd name="connsiteX31" fmla="*/ 1100138 w 1980658"/>
              <a:gd name="connsiteY31" fmla="*/ 814388 h 900113"/>
              <a:gd name="connsiteX32" fmla="*/ 971550 w 1980658"/>
              <a:gd name="connsiteY32" fmla="*/ 728663 h 900113"/>
              <a:gd name="connsiteX33" fmla="*/ 928688 w 1980658"/>
              <a:gd name="connsiteY33" fmla="*/ 700088 h 900113"/>
              <a:gd name="connsiteX34" fmla="*/ 842963 w 1980658"/>
              <a:gd name="connsiteY34" fmla="*/ 671513 h 900113"/>
              <a:gd name="connsiteX35" fmla="*/ 771525 w 1980658"/>
              <a:gd name="connsiteY35" fmla="*/ 614363 h 900113"/>
              <a:gd name="connsiteX36" fmla="*/ 685800 w 1980658"/>
              <a:gd name="connsiteY36" fmla="*/ 542925 h 900113"/>
              <a:gd name="connsiteX37" fmla="*/ 557213 w 1980658"/>
              <a:gd name="connsiteY37" fmla="*/ 500063 h 900113"/>
              <a:gd name="connsiteX38" fmla="*/ 514350 w 1980658"/>
              <a:gd name="connsiteY38" fmla="*/ 485775 h 900113"/>
              <a:gd name="connsiteX39" fmla="*/ 342900 w 1980658"/>
              <a:gd name="connsiteY39" fmla="*/ 414338 h 900113"/>
              <a:gd name="connsiteX40" fmla="*/ 328613 w 1980658"/>
              <a:gd name="connsiteY40" fmla="*/ 371475 h 900113"/>
              <a:gd name="connsiteX41" fmla="*/ 257175 w 1980658"/>
              <a:gd name="connsiteY41" fmla="*/ 300038 h 900113"/>
              <a:gd name="connsiteX42" fmla="*/ 185738 w 1980658"/>
              <a:gd name="connsiteY42" fmla="*/ 285750 h 900113"/>
              <a:gd name="connsiteX43" fmla="*/ 142875 w 1980658"/>
              <a:gd name="connsiteY43" fmla="*/ 271463 h 900113"/>
              <a:gd name="connsiteX44" fmla="*/ 57150 w 1980658"/>
              <a:gd name="connsiteY44" fmla="*/ 200025 h 900113"/>
              <a:gd name="connsiteX45" fmla="*/ 0 w 1980658"/>
              <a:gd name="connsiteY45" fmla="*/ 200025 h 90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980658" h="900113">
                <a:moveTo>
                  <a:pt x="28575" y="257175"/>
                </a:moveTo>
                <a:cubicBezTo>
                  <a:pt x="38100" y="242888"/>
                  <a:pt x="44227" y="225620"/>
                  <a:pt x="57150" y="214313"/>
                </a:cubicBezTo>
                <a:cubicBezTo>
                  <a:pt x="106765" y="170900"/>
                  <a:pt x="131625" y="158336"/>
                  <a:pt x="185738" y="142875"/>
                </a:cubicBezTo>
                <a:cubicBezTo>
                  <a:pt x="204619" y="137481"/>
                  <a:pt x="224080" y="134230"/>
                  <a:pt x="242888" y="128588"/>
                </a:cubicBezTo>
                <a:cubicBezTo>
                  <a:pt x="242955" y="128568"/>
                  <a:pt x="350011" y="92880"/>
                  <a:pt x="371475" y="85725"/>
                </a:cubicBezTo>
                <a:lnTo>
                  <a:pt x="414338" y="71438"/>
                </a:lnTo>
                <a:cubicBezTo>
                  <a:pt x="482262" y="26155"/>
                  <a:pt x="440909" y="48294"/>
                  <a:pt x="542925" y="14288"/>
                </a:cubicBezTo>
                <a:lnTo>
                  <a:pt x="585788" y="0"/>
                </a:lnTo>
                <a:cubicBezTo>
                  <a:pt x="647700" y="4763"/>
                  <a:pt x="709771" y="7788"/>
                  <a:pt x="771525" y="14288"/>
                </a:cubicBezTo>
                <a:cubicBezTo>
                  <a:pt x="800335" y="17321"/>
                  <a:pt x="828535" y="24746"/>
                  <a:pt x="857250" y="28575"/>
                </a:cubicBezTo>
                <a:cubicBezTo>
                  <a:pt x="899998" y="34275"/>
                  <a:pt x="942975" y="38100"/>
                  <a:pt x="985838" y="42863"/>
                </a:cubicBezTo>
                <a:cubicBezTo>
                  <a:pt x="1018664" y="75689"/>
                  <a:pt x="1056908" y="139492"/>
                  <a:pt x="1114425" y="142875"/>
                </a:cubicBezTo>
                <a:cubicBezTo>
                  <a:pt x="1261885" y="151549"/>
                  <a:pt x="1409700" y="152400"/>
                  <a:pt x="1557338" y="157163"/>
                </a:cubicBezTo>
                <a:cubicBezTo>
                  <a:pt x="1600200" y="161925"/>
                  <a:pt x="1643300" y="164892"/>
                  <a:pt x="1685925" y="171450"/>
                </a:cubicBezTo>
                <a:cubicBezTo>
                  <a:pt x="1726022" y="177619"/>
                  <a:pt x="1795427" y="203189"/>
                  <a:pt x="1828800" y="214313"/>
                </a:cubicBezTo>
                <a:lnTo>
                  <a:pt x="1871663" y="228600"/>
                </a:lnTo>
                <a:lnTo>
                  <a:pt x="1914525" y="242888"/>
                </a:lnTo>
                <a:cubicBezTo>
                  <a:pt x="1928813" y="257175"/>
                  <a:pt x="1947363" y="268207"/>
                  <a:pt x="1957388" y="285750"/>
                </a:cubicBezTo>
                <a:cubicBezTo>
                  <a:pt x="1980658" y="326472"/>
                  <a:pt x="1973054" y="407665"/>
                  <a:pt x="1957388" y="442913"/>
                </a:cubicBezTo>
                <a:cubicBezTo>
                  <a:pt x="1943031" y="475216"/>
                  <a:pt x="1862476" y="481898"/>
                  <a:pt x="1843088" y="485775"/>
                </a:cubicBezTo>
                <a:cubicBezTo>
                  <a:pt x="1828800" y="500063"/>
                  <a:pt x="1810038" y="510975"/>
                  <a:pt x="1800225" y="528638"/>
                </a:cubicBezTo>
                <a:cubicBezTo>
                  <a:pt x="1737922" y="640784"/>
                  <a:pt x="1804490" y="583526"/>
                  <a:pt x="1743075" y="657225"/>
                </a:cubicBezTo>
                <a:cubicBezTo>
                  <a:pt x="1730140" y="672747"/>
                  <a:pt x="1717876" y="690275"/>
                  <a:pt x="1700213" y="700088"/>
                </a:cubicBezTo>
                <a:cubicBezTo>
                  <a:pt x="1659426" y="722748"/>
                  <a:pt x="1589220" y="733716"/>
                  <a:pt x="1543050" y="742950"/>
                </a:cubicBezTo>
                <a:cubicBezTo>
                  <a:pt x="1528763" y="752475"/>
                  <a:pt x="1512330" y="759383"/>
                  <a:pt x="1500188" y="771525"/>
                </a:cubicBezTo>
                <a:cubicBezTo>
                  <a:pt x="1488046" y="783667"/>
                  <a:pt x="1485022" y="803661"/>
                  <a:pt x="1471613" y="814388"/>
                </a:cubicBezTo>
                <a:cubicBezTo>
                  <a:pt x="1459853" y="823796"/>
                  <a:pt x="1443038" y="823913"/>
                  <a:pt x="1428750" y="828675"/>
                </a:cubicBezTo>
                <a:cubicBezTo>
                  <a:pt x="1419225" y="842963"/>
                  <a:pt x="1413584" y="860811"/>
                  <a:pt x="1400175" y="871538"/>
                </a:cubicBezTo>
                <a:cubicBezTo>
                  <a:pt x="1388415" y="880946"/>
                  <a:pt x="1372081" y="882871"/>
                  <a:pt x="1357313" y="885825"/>
                </a:cubicBezTo>
                <a:cubicBezTo>
                  <a:pt x="1324291" y="892429"/>
                  <a:pt x="1290638" y="895350"/>
                  <a:pt x="1257300" y="900113"/>
                </a:cubicBezTo>
                <a:cubicBezTo>
                  <a:pt x="1228725" y="895350"/>
                  <a:pt x="1199058" y="894986"/>
                  <a:pt x="1171575" y="885825"/>
                </a:cubicBezTo>
                <a:cubicBezTo>
                  <a:pt x="1105634" y="863844"/>
                  <a:pt x="1147030" y="855418"/>
                  <a:pt x="1100138" y="814388"/>
                </a:cubicBezTo>
                <a:cubicBezTo>
                  <a:pt x="1100133" y="814383"/>
                  <a:pt x="992984" y="742952"/>
                  <a:pt x="971550" y="728663"/>
                </a:cubicBezTo>
                <a:cubicBezTo>
                  <a:pt x="957263" y="719138"/>
                  <a:pt x="944978" y="705518"/>
                  <a:pt x="928688" y="700088"/>
                </a:cubicBezTo>
                <a:lnTo>
                  <a:pt x="842963" y="671513"/>
                </a:lnTo>
                <a:cubicBezTo>
                  <a:pt x="779055" y="575650"/>
                  <a:pt x="854340" y="669573"/>
                  <a:pt x="771525" y="614363"/>
                </a:cubicBezTo>
                <a:cubicBezTo>
                  <a:pt x="704226" y="569497"/>
                  <a:pt x="755924" y="574091"/>
                  <a:pt x="685800" y="542925"/>
                </a:cubicBezTo>
                <a:cubicBezTo>
                  <a:pt x="685790" y="542921"/>
                  <a:pt x="578650" y="507209"/>
                  <a:pt x="557213" y="500063"/>
                </a:cubicBezTo>
                <a:cubicBezTo>
                  <a:pt x="542925" y="495300"/>
                  <a:pt x="527821" y="492510"/>
                  <a:pt x="514350" y="485775"/>
                </a:cubicBezTo>
                <a:cubicBezTo>
                  <a:pt x="382487" y="419843"/>
                  <a:pt x="441375" y="438956"/>
                  <a:pt x="342900" y="414338"/>
                </a:cubicBezTo>
                <a:cubicBezTo>
                  <a:pt x="338138" y="400050"/>
                  <a:pt x="335348" y="384946"/>
                  <a:pt x="328613" y="371475"/>
                </a:cubicBezTo>
                <a:cubicBezTo>
                  <a:pt x="312494" y="339236"/>
                  <a:pt x="292344" y="313227"/>
                  <a:pt x="257175" y="300038"/>
                </a:cubicBezTo>
                <a:cubicBezTo>
                  <a:pt x="234437" y="291511"/>
                  <a:pt x="209297" y="291640"/>
                  <a:pt x="185738" y="285750"/>
                </a:cubicBezTo>
                <a:cubicBezTo>
                  <a:pt x="171127" y="282097"/>
                  <a:pt x="157163" y="276225"/>
                  <a:pt x="142875" y="271463"/>
                </a:cubicBezTo>
                <a:cubicBezTo>
                  <a:pt x="125319" y="253907"/>
                  <a:pt x="85000" y="207982"/>
                  <a:pt x="57150" y="200025"/>
                </a:cubicBezTo>
                <a:cubicBezTo>
                  <a:pt x="38833" y="194792"/>
                  <a:pt x="19050" y="200025"/>
                  <a:pt x="0" y="200025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890" name="Picture 2" descr="C:\Documents and Settings\kristopher.wazaney\Local Settings\Temporary Internet Files\Content.IE5\GNCAS5VR\MC900435939[1].wmf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419600" y="4800600"/>
            <a:ext cx="631691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2" descr="C:\Documents and Settings\kristopher.wazaney\Local Settings\Temporary Internet Files\Content.IE5\GNCAS5VR\MC900435939[1].wmf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248400" y="3048000"/>
            <a:ext cx="631691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Freeform 20"/>
          <p:cNvSpPr/>
          <p:nvPr/>
        </p:nvSpPr>
        <p:spPr>
          <a:xfrm>
            <a:off x="4786313" y="3759481"/>
            <a:ext cx="2346033" cy="841094"/>
          </a:xfrm>
          <a:custGeom>
            <a:avLst/>
            <a:gdLst>
              <a:gd name="connsiteX0" fmla="*/ 0 w 2346033"/>
              <a:gd name="connsiteY0" fmla="*/ 555344 h 841094"/>
              <a:gd name="connsiteX1" fmla="*/ 28575 w 2346033"/>
              <a:gd name="connsiteY1" fmla="*/ 512482 h 841094"/>
              <a:gd name="connsiteX2" fmla="*/ 42862 w 2346033"/>
              <a:gd name="connsiteY2" fmla="*/ 469619 h 841094"/>
              <a:gd name="connsiteX3" fmla="*/ 128587 w 2346033"/>
              <a:gd name="connsiteY3" fmla="*/ 398182 h 841094"/>
              <a:gd name="connsiteX4" fmla="*/ 185737 w 2346033"/>
              <a:gd name="connsiteY4" fmla="*/ 312457 h 841094"/>
              <a:gd name="connsiteX5" fmla="*/ 214312 w 2346033"/>
              <a:gd name="connsiteY5" fmla="*/ 226732 h 841094"/>
              <a:gd name="connsiteX6" fmla="*/ 300037 w 2346033"/>
              <a:gd name="connsiteY6" fmla="*/ 169582 h 841094"/>
              <a:gd name="connsiteX7" fmla="*/ 1057275 w 2346033"/>
              <a:gd name="connsiteY7" fmla="*/ 155294 h 841094"/>
              <a:gd name="connsiteX8" fmla="*/ 1171575 w 2346033"/>
              <a:gd name="connsiteY8" fmla="*/ 141007 h 841094"/>
              <a:gd name="connsiteX9" fmla="*/ 1228725 w 2346033"/>
              <a:gd name="connsiteY9" fmla="*/ 112432 h 841094"/>
              <a:gd name="connsiteX10" fmla="*/ 1300162 w 2346033"/>
              <a:gd name="connsiteY10" fmla="*/ 98144 h 841094"/>
              <a:gd name="connsiteX11" fmla="*/ 1343025 w 2346033"/>
              <a:gd name="connsiteY11" fmla="*/ 83857 h 841094"/>
              <a:gd name="connsiteX12" fmla="*/ 1528762 w 2346033"/>
              <a:gd name="connsiteY12" fmla="*/ 69569 h 841094"/>
              <a:gd name="connsiteX13" fmla="*/ 1628775 w 2346033"/>
              <a:gd name="connsiteY13" fmla="*/ 40994 h 841094"/>
              <a:gd name="connsiteX14" fmla="*/ 1728787 w 2346033"/>
              <a:gd name="connsiteY14" fmla="*/ 12419 h 841094"/>
              <a:gd name="connsiteX15" fmla="*/ 2043112 w 2346033"/>
              <a:gd name="connsiteY15" fmla="*/ 26707 h 841094"/>
              <a:gd name="connsiteX16" fmla="*/ 2128837 w 2346033"/>
              <a:gd name="connsiteY16" fmla="*/ 55282 h 841094"/>
              <a:gd name="connsiteX17" fmla="*/ 2171700 w 2346033"/>
              <a:gd name="connsiteY17" fmla="*/ 69569 h 841094"/>
              <a:gd name="connsiteX18" fmla="*/ 2257425 w 2346033"/>
              <a:gd name="connsiteY18" fmla="*/ 141007 h 841094"/>
              <a:gd name="connsiteX19" fmla="*/ 2286000 w 2346033"/>
              <a:gd name="connsiteY19" fmla="*/ 226732 h 841094"/>
              <a:gd name="connsiteX20" fmla="*/ 2300287 w 2346033"/>
              <a:gd name="connsiteY20" fmla="*/ 269594 h 841094"/>
              <a:gd name="connsiteX21" fmla="*/ 2343150 w 2346033"/>
              <a:gd name="connsiteY21" fmla="*/ 283882 h 841094"/>
              <a:gd name="connsiteX22" fmla="*/ 2328862 w 2346033"/>
              <a:gd name="connsiteY22" fmla="*/ 355319 h 841094"/>
              <a:gd name="connsiteX23" fmla="*/ 2243137 w 2346033"/>
              <a:gd name="connsiteY23" fmla="*/ 383894 h 841094"/>
              <a:gd name="connsiteX24" fmla="*/ 2157412 w 2346033"/>
              <a:gd name="connsiteY24" fmla="*/ 441044 h 841094"/>
              <a:gd name="connsiteX25" fmla="*/ 2114550 w 2346033"/>
              <a:gd name="connsiteY25" fmla="*/ 455332 h 841094"/>
              <a:gd name="connsiteX26" fmla="*/ 2071687 w 2346033"/>
              <a:gd name="connsiteY26" fmla="*/ 483907 h 841094"/>
              <a:gd name="connsiteX27" fmla="*/ 1943100 w 2346033"/>
              <a:gd name="connsiteY27" fmla="*/ 498194 h 841094"/>
              <a:gd name="connsiteX28" fmla="*/ 1814512 w 2346033"/>
              <a:gd name="connsiteY28" fmla="*/ 541057 h 841094"/>
              <a:gd name="connsiteX29" fmla="*/ 1771650 w 2346033"/>
              <a:gd name="connsiteY29" fmla="*/ 555344 h 841094"/>
              <a:gd name="connsiteX30" fmla="*/ 1700212 w 2346033"/>
              <a:gd name="connsiteY30" fmla="*/ 641069 h 841094"/>
              <a:gd name="connsiteX31" fmla="*/ 1643062 w 2346033"/>
              <a:gd name="connsiteY31" fmla="*/ 726794 h 841094"/>
              <a:gd name="connsiteX32" fmla="*/ 1614487 w 2346033"/>
              <a:gd name="connsiteY32" fmla="*/ 812519 h 841094"/>
              <a:gd name="connsiteX33" fmla="*/ 1371600 w 2346033"/>
              <a:gd name="connsiteY33" fmla="*/ 841094 h 841094"/>
              <a:gd name="connsiteX34" fmla="*/ 1328737 w 2346033"/>
              <a:gd name="connsiteY34" fmla="*/ 812519 h 841094"/>
              <a:gd name="connsiteX35" fmla="*/ 1285875 w 2346033"/>
              <a:gd name="connsiteY35" fmla="*/ 769657 h 841094"/>
              <a:gd name="connsiteX36" fmla="*/ 1243012 w 2346033"/>
              <a:gd name="connsiteY36" fmla="*/ 755369 h 841094"/>
              <a:gd name="connsiteX37" fmla="*/ 1100137 w 2346033"/>
              <a:gd name="connsiteY37" fmla="*/ 698219 h 841094"/>
              <a:gd name="connsiteX38" fmla="*/ 985837 w 2346033"/>
              <a:gd name="connsiteY38" fmla="*/ 669644 h 841094"/>
              <a:gd name="connsiteX39" fmla="*/ 942975 w 2346033"/>
              <a:gd name="connsiteY39" fmla="*/ 655357 h 841094"/>
              <a:gd name="connsiteX40" fmla="*/ 814387 w 2346033"/>
              <a:gd name="connsiteY40" fmla="*/ 641069 h 841094"/>
              <a:gd name="connsiteX41" fmla="*/ 628650 w 2346033"/>
              <a:gd name="connsiteY41" fmla="*/ 612494 h 841094"/>
              <a:gd name="connsiteX42" fmla="*/ 600075 w 2346033"/>
              <a:gd name="connsiteY42" fmla="*/ 569632 h 841094"/>
              <a:gd name="connsiteX43" fmla="*/ 514350 w 2346033"/>
              <a:gd name="connsiteY43" fmla="*/ 512482 h 841094"/>
              <a:gd name="connsiteX44" fmla="*/ 400050 w 2346033"/>
              <a:gd name="connsiteY44" fmla="*/ 555344 h 841094"/>
              <a:gd name="connsiteX45" fmla="*/ 371475 w 2346033"/>
              <a:gd name="connsiteY45" fmla="*/ 598207 h 841094"/>
              <a:gd name="connsiteX46" fmla="*/ 285750 w 2346033"/>
              <a:gd name="connsiteY46" fmla="*/ 569632 h 841094"/>
              <a:gd name="connsiteX47" fmla="*/ 200025 w 2346033"/>
              <a:gd name="connsiteY47" fmla="*/ 512482 h 841094"/>
              <a:gd name="connsiteX48" fmla="*/ 157162 w 2346033"/>
              <a:gd name="connsiteY48" fmla="*/ 498194 h 841094"/>
              <a:gd name="connsiteX49" fmla="*/ 200025 w 2346033"/>
              <a:gd name="connsiteY49" fmla="*/ 526769 h 841094"/>
              <a:gd name="connsiteX50" fmla="*/ 228600 w 2346033"/>
              <a:gd name="connsiteY50" fmla="*/ 569632 h 841094"/>
              <a:gd name="connsiteX51" fmla="*/ 185737 w 2346033"/>
              <a:gd name="connsiteY51" fmla="*/ 555344 h 841094"/>
              <a:gd name="connsiteX52" fmla="*/ 14287 w 2346033"/>
              <a:gd name="connsiteY52" fmla="*/ 541057 h 841094"/>
              <a:gd name="connsiteX53" fmla="*/ 28575 w 2346033"/>
              <a:gd name="connsiteY53" fmla="*/ 498194 h 841094"/>
              <a:gd name="connsiteX54" fmla="*/ 57150 w 2346033"/>
              <a:gd name="connsiteY54" fmla="*/ 455332 h 841094"/>
              <a:gd name="connsiteX55" fmla="*/ 114300 w 2346033"/>
              <a:gd name="connsiteY55" fmla="*/ 326744 h 841094"/>
              <a:gd name="connsiteX56" fmla="*/ 128587 w 2346033"/>
              <a:gd name="connsiteY56" fmla="*/ 283882 h 841094"/>
              <a:gd name="connsiteX57" fmla="*/ 214312 w 2346033"/>
              <a:gd name="connsiteY57" fmla="*/ 226732 h 841094"/>
              <a:gd name="connsiteX58" fmla="*/ 285750 w 2346033"/>
              <a:gd name="connsiteY58" fmla="*/ 183869 h 841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2346033" h="841094">
                <a:moveTo>
                  <a:pt x="0" y="555344"/>
                </a:moveTo>
                <a:cubicBezTo>
                  <a:pt x="9525" y="541057"/>
                  <a:pt x="20896" y="527841"/>
                  <a:pt x="28575" y="512482"/>
                </a:cubicBezTo>
                <a:cubicBezTo>
                  <a:pt x="35310" y="499011"/>
                  <a:pt x="34508" y="482150"/>
                  <a:pt x="42862" y="469619"/>
                </a:cubicBezTo>
                <a:cubicBezTo>
                  <a:pt x="64862" y="436619"/>
                  <a:pt x="96962" y="419266"/>
                  <a:pt x="128587" y="398182"/>
                </a:cubicBezTo>
                <a:cubicBezTo>
                  <a:pt x="175857" y="256375"/>
                  <a:pt x="96549" y="472996"/>
                  <a:pt x="185737" y="312457"/>
                </a:cubicBezTo>
                <a:cubicBezTo>
                  <a:pt x="200365" y="286127"/>
                  <a:pt x="197604" y="251794"/>
                  <a:pt x="214312" y="226732"/>
                </a:cubicBezTo>
                <a:cubicBezTo>
                  <a:pt x="244311" y="181734"/>
                  <a:pt x="237056" y="171792"/>
                  <a:pt x="300037" y="169582"/>
                </a:cubicBezTo>
                <a:cubicBezTo>
                  <a:pt x="552339" y="160729"/>
                  <a:pt x="804862" y="160057"/>
                  <a:pt x="1057275" y="155294"/>
                </a:cubicBezTo>
                <a:cubicBezTo>
                  <a:pt x="1095375" y="150532"/>
                  <a:pt x="1134325" y="150319"/>
                  <a:pt x="1171575" y="141007"/>
                </a:cubicBezTo>
                <a:cubicBezTo>
                  <a:pt x="1192238" y="135841"/>
                  <a:pt x="1208519" y="119167"/>
                  <a:pt x="1228725" y="112432"/>
                </a:cubicBezTo>
                <a:cubicBezTo>
                  <a:pt x="1251763" y="104753"/>
                  <a:pt x="1276603" y="104034"/>
                  <a:pt x="1300162" y="98144"/>
                </a:cubicBezTo>
                <a:cubicBezTo>
                  <a:pt x="1314773" y="94491"/>
                  <a:pt x="1328081" y="85725"/>
                  <a:pt x="1343025" y="83857"/>
                </a:cubicBezTo>
                <a:cubicBezTo>
                  <a:pt x="1404641" y="76155"/>
                  <a:pt x="1466850" y="74332"/>
                  <a:pt x="1528762" y="69569"/>
                </a:cubicBezTo>
                <a:cubicBezTo>
                  <a:pt x="1631539" y="35312"/>
                  <a:pt x="1503186" y="76877"/>
                  <a:pt x="1628775" y="40994"/>
                </a:cubicBezTo>
                <a:cubicBezTo>
                  <a:pt x="1772254" y="0"/>
                  <a:pt x="1550125" y="57086"/>
                  <a:pt x="1728787" y="12419"/>
                </a:cubicBezTo>
                <a:cubicBezTo>
                  <a:pt x="1833562" y="17182"/>
                  <a:pt x="1938826" y="15533"/>
                  <a:pt x="2043112" y="26707"/>
                </a:cubicBezTo>
                <a:cubicBezTo>
                  <a:pt x="2073061" y="29916"/>
                  <a:pt x="2100262" y="45757"/>
                  <a:pt x="2128837" y="55282"/>
                </a:cubicBezTo>
                <a:lnTo>
                  <a:pt x="2171700" y="69569"/>
                </a:lnTo>
                <a:cubicBezTo>
                  <a:pt x="2198378" y="87355"/>
                  <a:pt x="2241247" y="111887"/>
                  <a:pt x="2257425" y="141007"/>
                </a:cubicBezTo>
                <a:cubicBezTo>
                  <a:pt x="2272053" y="167337"/>
                  <a:pt x="2276475" y="198157"/>
                  <a:pt x="2286000" y="226732"/>
                </a:cubicBezTo>
                <a:cubicBezTo>
                  <a:pt x="2290762" y="241019"/>
                  <a:pt x="2286000" y="264831"/>
                  <a:pt x="2300287" y="269594"/>
                </a:cubicBezTo>
                <a:lnTo>
                  <a:pt x="2343150" y="283882"/>
                </a:lnTo>
                <a:cubicBezTo>
                  <a:pt x="2338387" y="307694"/>
                  <a:pt x="2346033" y="338148"/>
                  <a:pt x="2328862" y="355319"/>
                </a:cubicBezTo>
                <a:cubicBezTo>
                  <a:pt x="2307563" y="376617"/>
                  <a:pt x="2243137" y="383894"/>
                  <a:pt x="2243137" y="383894"/>
                </a:cubicBezTo>
                <a:cubicBezTo>
                  <a:pt x="2214562" y="402944"/>
                  <a:pt x="2189992" y="430183"/>
                  <a:pt x="2157412" y="441044"/>
                </a:cubicBezTo>
                <a:cubicBezTo>
                  <a:pt x="2143125" y="445807"/>
                  <a:pt x="2128020" y="448597"/>
                  <a:pt x="2114550" y="455332"/>
                </a:cubicBezTo>
                <a:cubicBezTo>
                  <a:pt x="2099191" y="463011"/>
                  <a:pt x="2088346" y="479742"/>
                  <a:pt x="2071687" y="483907"/>
                </a:cubicBezTo>
                <a:cubicBezTo>
                  <a:pt x="2029849" y="494366"/>
                  <a:pt x="1985962" y="493432"/>
                  <a:pt x="1943100" y="498194"/>
                </a:cubicBezTo>
                <a:lnTo>
                  <a:pt x="1814512" y="541057"/>
                </a:lnTo>
                <a:lnTo>
                  <a:pt x="1771650" y="555344"/>
                </a:lnTo>
                <a:cubicBezTo>
                  <a:pt x="1669545" y="708503"/>
                  <a:pt x="1828551" y="476063"/>
                  <a:pt x="1700212" y="641069"/>
                </a:cubicBezTo>
                <a:cubicBezTo>
                  <a:pt x="1679127" y="668178"/>
                  <a:pt x="1643062" y="726794"/>
                  <a:pt x="1643062" y="726794"/>
                </a:cubicBezTo>
                <a:cubicBezTo>
                  <a:pt x="1633537" y="755369"/>
                  <a:pt x="1644484" y="809792"/>
                  <a:pt x="1614487" y="812519"/>
                </a:cubicBezTo>
                <a:cubicBezTo>
                  <a:pt x="1428475" y="829430"/>
                  <a:pt x="1509213" y="818159"/>
                  <a:pt x="1371600" y="841094"/>
                </a:cubicBezTo>
                <a:cubicBezTo>
                  <a:pt x="1357312" y="831569"/>
                  <a:pt x="1341929" y="823512"/>
                  <a:pt x="1328737" y="812519"/>
                </a:cubicBezTo>
                <a:cubicBezTo>
                  <a:pt x="1313215" y="799584"/>
                  <a:pt x="1302687" y="780865"/>
                  <a:pt x="1285875" y="769657"/>
                </a:cubicBezTo>
                <a:cubicBezTo>
                  <a:pt x="1273344" y="761303"/>
                  <a:pt x="1256855" y="761302"/>
                  <a:pt x="1243012" y="755369"/>
                </a:cubicBezTo>
                <a:cubicBezTo>
                  <a:pt x="1160242" y="719896"/>
                  <a:pt x="1204200" y="724235"/>
                  <a:pt x="1100137" y="698219"/>
                </a:cubicBezTo>
                <a:cubicBezTo>
                  <a:pt x="1062037" y="688694"/>
                  <a:pt x="1023094" y="682063"/>
                  <a:pt x="985837" y="669644"/>
                </a:cubicBezTo>
                <a:cubicBezTo>
                  <a:pt x="971550" y="664882"/>
                  <a:pt x="957830" y="657833"/>
                  <a:pt x="942975" y="655357"/>
                </a:cubicBezTo>
                <a:cubicBezTo>
                  <a:pt x="900435" y="648267"/>
                  <a:pt x="857180" y="646418"/>
                  <a:pt x="814387" y="641069"/>
                </a:cubicBezTo>
                <a:cubicBezTo>
                  <a:pt x="740829" y="631874"/>
                  <a:pt x="700166" y="624414"/>
                  <a:pt x="628650" y="612494"/>
                </a:cubicBezTo>
                <a:cubicBezTo>
                  <a:pt x="619125" y="598207"/>
                  <a:pt x="612998" y="580939"/>
                  <a:pt x="600075" y="569632"/>
                </a:cubicBezTo>
                <a:cubicBezTo>
                  <a:pt x="574229" y="547017"/>
                  <a:pt x="514350" y="512482"/>
                  <a:pt x="514350" y="512482"/>
                </a:cubicBezTo>
                <a:cubicBezTo>
                  <a:pt x="463237" y="522704"/>
                  <a:pt x="436840" y="518554"/>
                  <a:pt x="400050" y="555344"/>
                </a:cubicBezTo>
                <a:cubicBezTo>
                  <a:pt x="387908" y="567486"/>
                  <a:pt x="381000" y="583919"/>
                  <a:pt x="371475" y="598207"/>
                </a:cubicBezTo>
                <a:cubicBezTo>
                  <a:pt x="342900" y="588682"/>
                  <a:pt x="310812" y="586340"/>
                  <a:pt x="285750" y="569632"/>
                </a:cubicBezTo>
                <a:cubicBezTo>
                  <a:pt x="257175" y="550582"/>
                  <a:pt x="232605" y="523342"/>
                  <a:pt x="200025" y="512482"/>
                </a:cubicBezTo>
                <a:cubicBezTo>
                  <a:pt x="185737" y="507719"/>
                  <a:pt x="157162" y="483133"/>
                  <a:pt x="157162" y="498194"/>
                </a:cubicBezTo>
                <a:cubicBezTo>
                  <a:pt x="157162" y="515366"/>
                  <a:pt x="185737" y="517244"/>
                  <a:pt x="200025" y="526769"/>
                </a:cubicBezTo>
                <a:cubicBezTo>
                  <a:pt x="209550" y="541057"/>
                  <a:pt x="236280" y="554273"/>
                  <a:pt x="228600" y="569632"/>
                </a:cubicBezTo>
                <a:cubicBezTo>
                  <a:pt x="221865" y="583102"/>
                  <a:pt x="200665" y="557334"/>
                  <a:pt x="185737" y="555344"/>
                </a:cubicBezTo>
                <a:cubicBezTo>
                  <a:pt x="128892" y="547765"/>
                  <a:pt x="71437" y="545819"/>
                  <a:pt x="14287" y="541057"/>
                </a:cubicBezTo>
                <a:cubicBezTo>
                  <a:pt x="19050" y="526769"/>
                  <a:pt x="21840" y="511665"/>
                  <a:pt x="28575" y="498194"/>
                </a:cubicBezTo>
                <a:cubicBezTo>
                  <a:pt x="36254" y="482836"/>
                  <a:pt x="50176" y="471023"/>
                  <a:pt x="57150" y="455332"/>
                </a:cubicBezTo>
                <a:cubicBezTo>
                  <a:pt x="125162" y="302306"/>
                  <a:pt x="49630" y="423750"/>
                  <a:pt x="114300" y="326744"/>
                </a:cubicBezTo>
                <a:cubicBezTo>
                  <a:pt x="119062" y="312457"/>
                  <a:pt x="120233" y="296413"/>
                  <a:pt x="128587" y="283882"/>
                </a:cubicBezTo>
                <a:cubicBezTo>
                  <a:pt x="159166" y="238014"/>
                  <a:pt x="169374" y="241711"/>
                  <a:pt x="214312" y="226732"/>
                </a:cubicBezTo>
                <a:cubicBezTo>
                  <a:pt x="250812" y="171981"/>
                  <a:pt x="225715" y="183869"/>
                  <a:pt x="285750" y="183869"/>
                </a:cubicBezTo>
              </a:path>
            </a:pathLst>
          </a:custGeom>
          <a:solidFill>
            <a:srgbClr val="00B0F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Documents and Settings\kristopher.wazaney\Local Settings\Temporary Internet Files\Content.IE5\GNCAS5VR\MC900435939[1].wmf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953000" y="4267200"/>
            <a:ext cx="631691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Bent Arrow 19"/>
          <p:cNvSpPr/>
          <p:nvPr/>
        </p:nvSpPr>
        <p:spPr>
          <a:xfrm>
            <a:off x="5638800" y="3276600"/>
            <a:ext cx="609600" cy="1600200"/>
          </a:xfrm>
          <a:prstGeom prst="ben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326814" y="2518762"/>
            <a:ext cx="914400" cy="762000"/>
            <a:chOff x="9144000" y="3657600"/>
            <a:chExt cx="914400" cy="762000"/>
          </a:xfrm>
        </p:grpSpPr>
        <p:sp>
          <p:nvSpPr>
            <p:cNvPr id="22" name="5-Point Star 21"/>
            <p:cNvSpPr/>
            <p:nvPr/>
          </p:nvSpPr>
          <p:spPr>
            <a:xfrm>
              <a:off x="9144000" y="3657600"/>
              <a:ext cx="914400" cy="762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448800" y="3886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</a:t>
              </a:r>
              <a:endParaRPr lang="en-US" dirty="0"/>
            </a:p>
          </p:txBody>
        </p:sp>
      </p:grpSp>
      <p:sp>
        <p:nvSpPr>
          <p:cNvPr id="25" name="Bent Arrow 24"/>
          <p:cNvSpPr/>
          <p:nvPr/>
        </p:nvSpPr>
        <p:spPr>
          <a:xfrm rot="10800000">
            <a:off x="6757021" y="1730656"/>
            <a:ext cx="609600" cy="1600200"/>
          </a:xfrm>
          <a:prstGeom prst="ben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629400" y="1447800"/>
            <a:ext cx="914400" cy="762000"/>
            <a:chOff x="9144000" y="3657600"/>
            <a:chExt cx="914400" cy="762000"/>
          </a:xfrm>
        </p:grpSpPr>
        <p:sp>
          <p:nvSpPr>
            <p:cNvPr id="28" name="5-Point Star 27"/>
            <p:cNvSpPr/>
            <p:nvPr/>
          </p:nvSpPr>
          <p:spPr>
            <a:xfrm>
              <a:off x="9144000" y="3657600"/>
              <a:ext cx="914400" cy="762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372600" y="3886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</a:t>
              </a:r>
              <a:endParaRPr lang="en-US" dirty="0"/>
            </a:p>
          </p:txBody>
        </p:sp>
      </p:grpSp>
      <p:sp>
        <p:nvSpPr>
          <p:cNvPr id="30" name="Cloud Callout 29"/>
          <p:cNvSpPr/>
          <p:nvPr/>
        </p:nvSpPr>
        <p:spPr>
          <a:xfrm>
            <a:off x="3581400" y="990600"/>
            <a:ext cx="3048000" cy="1752600"/>
          </a:xfrm>
          <a:prstGeom prst="cloudCallout">
            <a:avLst>
              <a:gd name="adj1" fmla="val 38698"/>
              <a:gd name="adj2" fmla="val 8940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038600" y="15240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Help… I’m Surrounded!!!</a:t>
            </a:r>
            <a:endParaRPr lang="en-US" sz="2000" dirty="0">
              <a:latin typeface="Arial Black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010400" y="1295400"/>
            <a:ext cx="914400" cy="762000"/>
            <a:chOff x="9144000" y="3657600"/>
            <a:chExt cx="914400" cy="762000"/>
          </a:xfrm>
        </p:grpSpPr>
        <p:sp>
          <p:nvSpPr>
            <p:cNvPr id="35" name="5-Point Star 34"/>
            <p:cNvSpPr/>
            <p:nvPr/>
          </p:nvSpPr>
          <p:spPr>
            <a:xfrm>
              <a:off x="9144000" y="3657600"/>
              <a:ext cx="914400" cy="762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448800" y="3886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618088" y="3126180"/>
            <a:ext cx="914400" cy="762000"/>
            <a:chOff x="9144000" y="3657600"/>
            <a:chExt cx="914400" cy="762000"/>
          </a:xfrm>
        </p:grpSpPr>
        <p:sp>
          <p:nvSpPr>
            <p:cNvPr id="37" name="5-Point Star 36"/>
            <p:cNvSpPr/>
            <p:nvPr/>
          </p:nvSpPr>
          <p:spPr>
            <a:xfrm>
              <a:off x="9144000" y="3657600"/>
              <a:ext cx="914400" cy="762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9448800" y="3886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</a:t>
              </a:r>
              <a:endParaRPr lang="en-US" dirty="0"/>
            </a:p>
          </p:txBody>
        </p:sp>
      </p:grpSp>
      <p:sp>
        <p:nvSpPr>
          <p:cNvPr id="2" name="Curved Right Arrow 1"/>
          <p:cNvSpPr/>
          <p:nvPr/>
        </p:nvSpPr>
        <p:spPr>
          <a:xfrm>
            <a:off x="5436982" y="2926288"/>
            <a:ext cx="533400" cy="57873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6344957" y="2496818"/>
            <a:ext cx="914400" cy="762000"/>
            <a:chOff x="9144000" y="3657600"/>
            <a:chExt cx="914400" cy="762000"/>
          </a:xfrm>
        </p:grpSpPr>
        <p:sp>
          <p:nvSpPr>
            <p:cNvPr id="40" name="5-Point Star 39"/>
            <p:cNvSpPr/>
            <p:nvPr/>
          </p:nvSpPr>
          <p:spPr>
            <a:xfrm>
              <a:off x="9144000" y="3657600"/>
              <a:ext cx="914400" cy="762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9448800" y="3886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</a:t>
              </a:r>
              <a:endParaRPr lang="en-US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833870" y="2479036"/>
            <a:ext cx="914400" cy="762000"/>
            <a:chOff x="9144000" y="3657600"/>
            <a:chExt cx="914400" cy="762000"/>
          </a:xfrm>
        </p:grpSpPr>
        <p:sp>
          <p:nvSpPr>
            <p:cNvPr id="43" name="5-Point Star 42"/>
            <p:cNvSpPr/>
            <p:nvPr/>
          </p:nvSpPr>
          <p:spPr>
            <a:xfrm>
              <a:off x="9144000" y="3657600"/>
              <a:ext cx="914400" cy="762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405699" y="39359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</a:t>
              </a:r>
              <a:endParaRPr lang="en-US" dirty="0"/>
            </a:p>
          </p:txBody>
        </p:sp>
      </p:grpSp>
      <p:sp>
        <p:nvSpPr>
          <p:cNvPr id="45" name="Bent Arrow 44"/>
          <p:cNvSpPr/>
          <p:nvPr/>
        </p:nvSpPr>
        <p:spPr>
          <a:xfrm rot="10800000">
            <a:off x="6764199" y="1752600"/>
            <a:ext cx="609600" cy="1600200"/>
          </a:xfrm>
          <a:prstGeom prst="ben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6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204535" y="2738084"/>
            <a:ext cx="785363" cy="986028"/>
          </a:xfrm>
          <a:prstGeom prst="rect">
            <a:avLst/>
          </a:prstGeom>
          <a:noFill/>
        </p:spPr>
      </p:pic>
      <p:pic>
        <p:nvPicPr>
          <p:cNvPr id="47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410991" y="3712562"/>
            <a:ext cx="785363" cy="986028"/>
          </a:xfrm>
          <a:prstGeom prst="rect">
            <a:avLst/>
          </a:prstGeom>
          <a:noFill/>
        </p:spPr>
      </p:pic>
      <p:pic>
        <p:nvPicPr>
          <p:cNvPr id="48" name="Picture 3" descr="C:\Documents and Settings\kristopher.wazaney\Local Settings\Temporary Internet Files\Content.IE5\2WO2CEFP\MC90036844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904923" y="3105133"/>
            <a:ext cx="785363" cy="9860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270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0" grpId="0" animBg="1"/>
      <p:bldP spid="31" grpId="0" build="allAtOnce"/>
      <p:bldP spid="2" grpId="0" animBg="1"/>
      <p:bldP spid="4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861</TotalTime>
  <Words>923</Words>
  <Application>Microsoft Office PowerPoint</Application>
  <PresentationFormat>On-screen Show (4:3)</PresentationFormat>
  <Paragraphs>146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Aharoni</vt:lpstr>
      <vt:lpstr>Arial Black</vt:lpstr>
      <vt:lpstr>Calibri</vt:lpstr>
      <vt:lpstr>Tw Cen MT</vt:lpstr>
      <vt:lpstr>Wingdings</vt:lpstr>
      <vt:lpstr>Wingdings 2</vt:lpstr>
      <vt:lpstr>Median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American Revolution: 1776-1783</vt:lpstr>
      <vt:lpstr>Vive la France</vt:lpstr>
      <vt:lpstr>Change in Plans</vt:lpstr>
      <vt:lpstr>PowerPoint Presentation</vt:lpstr>
      <vt:lpstr>The Siege of Yorktown</vt:lpstr>
      <vt:lpstr>Cornwallis’ Defeat</vt:lpstr>
      <vt:lpstr>Independence</vt:lpstr>
      <vt:lpstr>The Newburgh Conspiracy</vt:lpstr>
      <vt:lpstr>Why the Americans Won</vt:lpstr>
      <vt:lpstr>The Influence of the American Revolution on the World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Revolution: 1776-1783</dc:title>
  <dc:creator>kristopher.wazaney</dc:creator>
  <cp:lastModifiedBy>Wazaney, Kristopher J.</cp:lastModifiedBy>
  <cp:revision>42</cp:revision>
  <dcterms:created xsi:type="dcterms:W3CDTF">2012-11-13T23:01:15Z</dcterms:created>
  <dcterms:modified xsi:type="dcterms:W3CDTF">2015-11-02T20:13:32Z</dcterms:modified>
</cp:coreProperties>
</file>