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8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E234F-6B3E-46D8-8D22-3CA33BC3CC5E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D37F4-5188-4208-9422-D5C05242B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75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E79405D-08AB-4E22-A091-3B03CC877FB4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974DFBD4-F26F-4FB9-A8AA-F6E3229BEF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01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DFBD4-F26F-4FB9-A8AA-F6E3229BEF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6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DFBD4-F26F-4FB9-A8AA-F6E3229BEF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88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DFBD4-F26F-4FB9-A8AA-F6E3229BEFC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53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DFBD4-F26F-4FB9-A8AA-F6E3229BEF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67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DFBD4-F26F-4FB9-A8AA-F6E3229BEFC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59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DFBD4-F26F-4FB9-A8AA-F6E3229BEFC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11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DFBD4-F26F-4FB9-A8AA-F6E3229BEFC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31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DFBD4-F26F-4FB9-A8AA-F6E3229BEFC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77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DFBD4-F26F-4FB9-A8AA-F6E3229BEF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3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8BD2799-9012-4AE3-8FBF-452269C93C1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5EADF29-5B69-4EB2-8A4F-BA80D536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2799-9012-4AE3-8FBF-452269C93C1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DF29-5B69-4EB2-8A4F-BA80D536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2799-9012-4AE3-8FBF-452269C93C1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DF29-5B69-4EB2-8A4F-BA80D536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BD2799-9012-4AE3-8FBF-452269C93C1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DF29-5B69-4EB2-8A4F-BA80D536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BD2799-9012-4AE3-8FBF-452269C93C1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5EADF29-5B69-4EB2-8A4F-BA80D536191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BD2799-9012-4AE3-8FBF-452269C93C1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EADF29-5B69-4EB2-8A4F-BA80D536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8BD2799-9012-4AE3-8FBF-452269C93C1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5EADF29-5B69-4EB2-8A4F-BA80D536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2799-9012-4AE3-8FBF-452269C93C1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DF29-5B69-4EB2-8A4F-BA80D536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BD2799-9012-4AE3-8FBF-452269C93C1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EADF29-5B69-4EB2-8A4F-BA80D536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8BD2799-9012-4AE3-8FBF-452269C93C1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5EADF29-5B69-4EB2-8A4F-BA80D536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8BD2799-9012-4AE3-8FBF-452269C93C1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5EADF29-5B69-4EB2-8A4F-BA80D536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BD2799-9012-4AE3-8FBF-452269C93C1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5EADF29-5B69-4EB2-8A4F-BA80D536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66526"/>
            <a:ext cx="8686800" cy="4886674"/>
          </a:xfrm>
        </p:spPr>
        <p:txBody>
          <a:bodyPr>
            <a:normAutofit/>
          </a:bodyPr>
          <a:lstStyle/>
          <a:p>
            <a:r>
              <a:rPr lang="en-US" dirty="0"/>
              <a:t>During the colonial period, the </a:t>
            </a:r>
            <a:r>
              <a:rPr lang="en-US" dirty="0" smtClean="0"/>
              <a:t>economic development </a:t>
            </a:r>
            <a:r>
              <a:rPr lang="en-US" dirty="0"/>
              <a:t>of the South was most </a:t>
            </a:r>
            <a:r>
              <a:rPr lang="en-US" dirty="0" smtClean="0"/>
              <a:t>directly dependent </a:t>
            </a:r>
            <a:r>
              <a:rPr lang="en-US" dirty="0"/>
              <a:t>on the labor </a:t>
            </a:r>
            <a:r>
              <a:rPr lang="en-US" dirty="0" smtClean="0"/>
              <a:t>of…</a:t>
            </a:r>
          </a:p>
          <a:p>
            <a:endParaRPr lang="en-US" dirty="0"/>
          </a:p>
          <a:p>
            <a:pPr marL="64008" indent="0">
              <a:buNone/>
            </a:pPr>
            <a:r>
              <a:rPr lang="en-US" dirty="0" smtClean="0"/>
              <a:t>(a) </a:t>
            </a:r>
            <a:r>
              <a:rPr lang="en-US" dirty="0"/>
              <a:t>factory workers </a:t>
            </a:r>
            <a:r>
              <a:rPr lang="en-US" dirty="0" smtClean="0"/>
              <a:t>		(b) </a:t>
            </a:r>
            <a:r>
              <a:rPr lang="en-US" dirty="0"/>
              <a:t>Irish immigrants</a:t>
            </a:r>
          </a:p>
          <a:p>
            <a:pPr marL="64008" indent="0">
              <a:buNone/>
            </a:pPr>
            <a:r>
              <a:rPr lang="en-US" dirty="0"/>
              <a:t>(</a:t>
            </a:r>
            <a:r>
              <a:rPr lang="en-US" dirty="0" smtClean="0"/>
              <a:t>c) </a:t>
            </a:r>
            <a:r>
              <a:rPr lang="en-US" dirty="0"/>
              <a:t>wheat farmers </a:t>
            </a:r>
            <a:r>
              <a:rPr lang="en-US" dirty="0" smtClean="0"/>
              <a:t>		(d) </a:t>
            </a:r>
            <a:r>
              <a:rPr lang="en-US" dirty="0"/>
              <a:t>enslaved African</a:t>
            </a:r>
          </a:p>
          <a:p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 rot="562063">
            <a:off x="6777712" y="-129656"/>
            <a:ext cx="2298147" cy="178331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Warm </a:t>
            </a:r>
            <a:r>
              <a:rPr lang="en-US" dirty="0" smtClean="0"/>
              <a:t>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2042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Townshend Acts (1767)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22437"/>
            <a:ext cx="44958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Parliament passes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Townshend Acts</a:t>
            </a:r>
          </a:p>
          <a:p>
            <a:pPr lvl="1"/>
            <a:r>
              <a:rPr lang="en-US" dirty="0" smtClean="0"/>
              <a:t>Applied taxes only on imported goods</a:t>
            </a:r>
          </a:p>
          <a:p>
            <a:pPr lvl="1"/>
            <a:r>
              <a:rPr lang="en-US" dirty="0" smtClean="0"/>
              <a:t>Goods taxed were basic necessities though</a:t>
            </a:r>
          </a:p>
          <a:p>
            <a:pPr lvl="1"/>
            <a:r>
              <a:rPr lang="en-US" dirty="0" smtClean="0"/>
              <a:t>Had to import them b/c couldn’t produce them</a:t>
            </a:r>
          </a:p>
          <a:p>
            <a:pPr lvl="2"/>
            <a:r>
              <a:rPr lang="en-US" dirty="0" smtClean="0"/>
              <a:t>Glass, tea, paper, lead, etc.</a:t>
            </a:r>
          </a:p>
          <a:p>
            <a:r>
              <a:rPr lang="en-US" dirty="0" smtClean="0"/>
              <a:t>Colonists outraged!!!</a:t>
            </a:r>
          </a:p>
          <a:p>
            <a:pPr lvl="1"/>
            <a:r>
              <a:rPr lang="en-US" dirty="0" smtClean="0"/>
              <a:t>Bring back the boycotts</a:t>
            </a:r>
          </a:p>
          <a:p>
            <a:pPr lvl="1"/>
            <a:r>
              <a:rPr lang="en-US" dirty="0" smtClean="0"/>
              <a:t>Even more widespread this time</a:t>
            </a:r>
          </a:p>
        </p:txBody>
      </p:sp>
      <p:pic>
        <p:nvPicPr>
          <p:cNvPr id="2050" name="Picture 2" descr="http://www.therealalaska.com/news/wp-content/uploads/2011/04/taxe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447800"/>
            <a:ext cx="4038600" cy="5210515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21389518">
            <a:off x="5937735" y="4388415"/>
            <a:ext cx="3283158" cy="239950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 </a:t>
            </a:r>
            <a:r>
              <a:rPr lang="en-US" dirty="0" smtClean="0"/>
              <a:t>Chart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452"/>
            <a:ext cx="8229600" cy="1399032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3962400" cy="4572000"/>
          </a:xfrm>
        </p:spPr>
        <p:txBody>
          <a:bodyPr/>
          <a:lstStyle/>
          <a:p>
            <a:r>
              <a:rPr lang="en-US" u="sng" dirty="0" smtClean="0"/>
              <a:t>Foreshadow: </a:t>
            </a:r>
            <a:r>
              <a:rPr lang="en-US" dirty="0" smtClean="0"/>
              <a:t>What do you see the colonists doing next regarding the taxes? </a:t>
            </a:r>
            <a:endParaRPr lang="en-US" dirty="0"/>
          </a:p>
        </p:txBody>
      </p:sp>
      <p:sp>
        <p:nvSpPr>
          <p:cNvPr id="4" name="AutoShape 2" descr="Image result for taxation without representation"/>
          <p:cNvSpPr>
            <a:spLocks noChangeAspect="1" noChangeArrowheads="1"/>
          </p:cNvSpPr>
          <p:nvPr/>
        </p:nvSpPr>
        <p:spPr bwMode="auto">
          <a:xfrm>
            <a:off x="155574" y="-144463"/>
            <a:ext cx="2582855" cy="258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971" y="1811613"/>
            <a:ext cx="4175541" cy="3343760"/>
          </a:xfrm>
          <a:prstGeom prst="rect">
            <a:avLst/>
          </a:prstGeom>
        </p:spPr>
      </p:pic>
      <p:sp>
        <p:nvSpPr>
          <p:cNvPr id="7" name="Explosion 1 6"/>
          <p:cNvSpPr/>
          <p:nvPr/>
        </p:nvSpPr>
        <p:spPr>
          <a:xfrm rot="21389518">
            <a:off x="1670535" y="4374327"/>
            <a:ext cx="3283158" cy="239950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Exit </a:t>
            </a:r>
            <a:r>
              <a:rPr lang="en-US" dirty="0" smtClean="0"/>
              <a:t>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03885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Road to Independence: 1763 - 1776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4-1 Taxation without Representation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00600" y="228600"/>
            <a:ext cx="3886200" cy="1399032"/>
          </a:xfrm>
        </p:spPr>
        <p:txBody>
          <a:bodyPr/>
          <a:lstStyle/>
          <a:p>
            <a:pPr algn="r"/>
            <a:r>
              <a:rPr lang="en-US" dirty="0" smtClean="0"/>
              <a:t>Relations </a:t>
            </a:r>
            <a:br>
              <a:rPr lang="en-US" dirty="0" smtClean="0"/>
            </a:br>
            <a:r>
              <a:rPr lang="en-US" dirty="0" smtClean="0"/>
              <a:t>w/ Britain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0"/>
            <a:ext cx="5257800" cy="68579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Post French &amp; Indian War</a:t>
            </a:r>
          </a:p>
          <a:p>
            <a:pPr lvl="1"/>
            <a:r>
              <a:rPr lang="en-US" dirty="0" smtClean="0"/>
              <a:t>Britain controlled Canada, NA to the Miss. River, and Caribbean</a:t>
            </a:r>
          </a:p>
          <a:p>
            <a:pPr lvl="1"/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Proclamation of 1763</a:t>
            </a:r>
            <a:r>
              <a:rPr lang="en-US" dirty="0" smtClean="0"/>
              <a:t>- prohibited colonists from moving west of App. Mts.</a:t>
            </a:r>
          </a:p>
          <a:p>
            <a:pPr lvl="2"/>
            <a:r>
              <a:rPr lang="en-US" dirty="0" smtClean="0"/>
              <a:t>Advantages for Britain</a:t>
            </a:r>
          </a:p>
          <a:p>
            <a:pPr lvl="3"/>
            <a:r>
              <a:rPr lang="en-US" dirty="0" smtClean="0"/>
              <a:t>Allowed crown, not colonists to control expansion west</a:t>
            </a:r>
          </a:p>
          <a:p>
            <a:pPr lvl="3"/>
            <a:r>
              <a:rPr lang="en-US" dirty="0" smtClean="0"/>
              <a:t>Orderly</a:t>
            </a:r>
          </a:p>
          <a:p>
            <a:pPr lvl="3"/>
            <a:r>
              <a:rPr lang="en-US" dirty="0" smtClean="0"/>
              <a:t>Conflicts w/ natives maybe avoided</a:t>
            </a:r>
          </a:p>
          <a:p>
            <a:pPr lvl="3"/>
            <a:r>
              <a:rPr lang="en-US" dirty="0" smtClean="0"/>
              <a:t>Slow colonists moving away from colonies</a:t>
            </a:r>
          </a:p>
          <a:p>
            <a:pPr lvl="4"/>
            <a:r>
              <a:rPr lang="en-US" dirty="0" smtClean="0"/>
              <a:t>Important markets have more labor for more product</a:t>
            </a:r>
          </a:p>
          <a:p>
            <a:pPr lvl="3"/>
            <a:r>
              <a:rPr lang="en-US" dirty="0" smtClean="0"/>
              <a:t>Allow crown to control lucrative fur trade</a:t>
            </a:r>
          </a:p>
          <a:p>
            <a:pPr lvl="2"/>
            <a:r>
              <a:rPr lang="en-US" dirty="0" smtClean="0"/>
              <a:t>Alarmed colonists</a:t>
            </a:r>
          </a:p>
          <a:p>
            <a:pPr lvl="3"/>
            <a:r>
              <a:rPr lang="en-US" dirty="0" smtClean="0"/>
              <a:t>Felt ‘Red Coats’ there to restrict them</a:t>
            </a:r>
          </a:p>
          <a:p>
            <a:pPr lvl="3"/>
            <a:r>
              <a:rPr lang="en-US" dirty="0" smtClean="0"/>
              <a:t>Take away liberties</a:t>
            </a:r>
          </a:p>
          <a:p>
            <a:pPr lvl="3"/>
            <a:r>
              <a:rPr lang="en-US" dirty="0" smtClean="0"/>
              <a:t>Restrict their freedom</a:t>
            </a:r>
          </a:p>
          <a:p>
            <a:pPr lvl="3"/>
            <a:r>
              <a:rPr lang="en-US" dirty="0" smtClean="0"/>
              <a:t>Lead to feeling of distrust</a:t>
            </a:r>
          </a:p>
          <a:p>
            <a:pPr lvl="2"/>
            <a:r>
              <a:rPr lang="en-US" dirty="0" smtClean="0"/>
              <a:t>Financial Problems for Britain</a:t>
            </a:r>
          </a:p>
          <a:p>
            <a:pPr lvl="3"/>
            <a:r>
              <a:rPr lang="en-US" dirty="0" smtClean="0"/>
              <a:t>War put into huge debt</a:t>
            </a:r>
          </a:p>
          <a:p>
            <a:pPr lvl="3"/>
            <a:r>
              <a:rPr lang="en-US" dirty="0" smtClean="0"/>
              <a:t>Need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</a:t>
            </a:r>
            <a:r>
              <a:rPr lang="en-US" dirty="0" smtClean="0"/>
              <a:t>, or incoming money</a:t>
            </a:r>
          </a:p>
          <a:p>
            <a:pPr lvl="3"/>
            <a:r>
              <a:rPr lang="en-US" dirty="0" smtClean="0"/>
              <a:t>Felt only fair colonists should pay part</a:t>
            </a:r>
            <a:endParaRPr lang="en-US" dirty="0"/>
          </a:p>
        </p:txBody>
      </p:sp>
      <p:pic>
        <p:nvPicPr>
          <p:cNvPr id="16386" name="Picture 2" descr="http://www.learnnc.org/lp/media/uploads/2008/07/map_of_territorial_growth_17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04996" y="1905000"/>
            <a:ext cx="3839003" cy="4953000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562063">
            <a:off x="5700498" y="3564196"/>
            <a:ext cx="3048000" cy="239950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) How could Britain Pay for war?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Britain’s Trade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22437"/>
            <a:ext cx="4648200" cy="5135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1763- George Grenville becomes Prime Minister</a:t>
            </a:r>
          </a:p>
          <a:p>
            <a:pPr lvl="1"/>
            <a:r>
              <a:rPr lang="en-US" dirty="0" smtClean="0"/>
              <a:t>Determined to reduce Britain’s debt</a:t>
            </a:r>
          </a:p>
          <a:p>
            <a:pPr lvl="1"/>
            <a:r>
              <a:rPr lang="en-US" dirty="0" smtClean="0"/>
              <a:t>Take action against colonial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smuggling</a:t>
            </a:r>
          </a:p>
          <a:p>
            <a:pPr lvl="2"/>
            <a:r>
              <a:rPr lang="en-US" dirty="0" smtClean="0"/>
              <a:t>Smuggled goods avoided taxes</a:t>
            </a:r>
          </a:p>
          <a:p>
            <a:pPr lvl="2"/>
            <a:r>
              <a:rPr lang="en-US" dirty="0" smtClean="0"/>
              <a:t>Could be used to reduce debt</a:t>
            </a:r>
          </a:p>
          <a:p>
            <a:pPr lvl="1"/>
            <a:r>
              <a:rPr lang="en-US" dirty="0" smtClean="0"/>
              <a:t>Colonial juries often found smugglers not guilty</a:t>
            </a:r>
          </a:p>
          <a:p>
            <a:pPr lvl="1"/>
            <a:r>
              <a:rPr lang="en-US" dirty="0" smtClean="0"/>
              <a:t>1763- Passed law saying smugglers sent to English courts instead</a:t>
            </a:r>
          </a:p>
          <a:p>
            <a:pPr lvl="1"/>
            <a:r>
              <a:rPr lang="en-US" dirty="0" smtClean="0"/>
              <a:t>1767- authorized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“writs of assistance”</a:t>
            </a:r>
          </a:p>
          <a:p>
            <a:pPr lvl="2"/>
            <a:r>
              <a:rPr lang="en-US" dirty="0" smtClean="0"/>
              <a:t>Legal documents allowing Brits to search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r>
              <a:rPr lang="en-US" dirty="0" smtClean="0"/>
              <a:t> location for smuggled goods</a:t>
            </a:r>
          </a:p>
          <a:p>
            <a:pPr lvl="3"/>
            <a:r>
              <a:rPr lang="en-US" dirty="0" smtClean="0"/>
              <a:t>Even their homes!</a:t>
            </a:r>
          </a:p>
          <a:p>
            <a:endParaRPr lang="en-US" dirty="0" smtClean="0"/>
          </a:p>
        </p:txBody>
      </p:sp>
      <p:pic>
        <p:nvPicPr>
          <p:cNvPr id="14338" name="Picture 2" descr="http://www.burtonbradstock.org.uk/History/Smuggling/Old%20smugglers%20p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057400"/>
            <a:ext cx="3889781" cy="3800475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562063">
            <a:off x="5791200" y="267494"/>
            <a:ext cx="3048000" cy="239950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Visual </a:t>
            </a:r>
            <a:r>
              <a:rPr lang="en-US" dirty="0" smtClean="0"/>
              <a:t>Vocab!</a:t>
            </a:r>
            <a:endParaRPr lang="en-US" dirty="0"/>
          </a:p>
        </p:txBody>
      </p:sp>
      <p:sp>
        <p:nvSpPr>
          <p:cNvPr id="6" name="Explosion 1 5"/>
          <p:cNvSpPr/>
          <p:nvPr/>
        </p:nvSpPr>
        <p:spPr>
          <a:xfrm rot="21165726">
            <a:off x="5731969" y="4458047"/>
            <a:ext cx="3048000" cy="239950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 </a:t>
            </a:r>
            <a:r>
              <a:rPr lang="en-US" dirty="0" smtClean="0"/>
              <a:t>Chart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Sugar Act (1764)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493837"/>
            <a:ext cx="4648200" cy="5364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Grenville tries to increase tax revenue</a:t>
            </a:r>
          </a:p>
          <a:p>
            <a:r>
              <a:rPr lang="en-US" dirty="0" smtClean="0"/>
              <a:t>1764- passes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Sugar Act</a:t>
            </a:r>
          </a:p>
          <a:p>
            <a:pPr lvl="1"/>
            <a:r>
              <a:rPr lang="en-US" dirty="0" smtClean="0"/>
              <a:t>Lowered tax on imported molasses</a:t>
            </a:r>
          </a:p>
          <a:p>
            <a:pPr lvl="1"/>
            <a:r>
              <a:rPr lang="en-US" dirty="0" smtClean="0"/>
              <a:t>Hoped lower tax encourage colonists to pay tax rather than smuggle</a:t>
            </a:r>
          </a:p>
          <a:p>
            <a:pPr lvl="1"/>
            <a:r>
              <a:rPr lang="en-US" dirty="0" smtClean="0"/>
              <a:t>Also allowed Brits to seize goods from smugglers w/o going to court</a:t>
            </a:r>
          </a:p>
          <a:p>
            <a:r>
              <a:rPr lang="en-US" dirty="0" smtClean="0"/>
              <a:t>New laws angered colonists</a:t>
            </a:r>
          </a:p>
          <a:p>
            <a:pPr lvl="1"/>
            <a:r>
              <a:rPr lang="en-US" dirty="0" smtClean="0"/>
              <a:t>Rights as Englishmen being violated</a:t>
            </a:r>
          </a:p>
          <a:p>
            <a:pPr lvl="2"/>
            <a:r>
              <a:rPr lang="en-US" dirty="0" smtClean="0"/>
              <a:t>Writs of Assistance violated right to secure their homes</a:t>
            </a:r>
          </a:p>
          <a:p>
            <a:pPr lvl="2"/>
            <a:r>
              <a:rPr lang="en-US" dirty="0" smtClean="0"/>
              <a:t>British courts violated right to trial by jury</a:t>
            </a:r>
          </a:p>
          <a:p>
            <a:pPr lvl="3"/>
            <a:r>
              <a:rPr lang="en-US" dirty="0" smtClean="0"/>
              <a:t>Guilty until proven innocent</a:t>
            </a:r>
          </a:p>
          <a:p>
            <a:pPr lvl="3"/>
            <a:r>
              <a:rPr lang="en-US" dirty="0" smtClean="0"/>
              <a:t>Contradicted British law</a:t>
            </a:r>
          </a:p>
          <a:p>
            <a:pPr lvl="4"/>
            <a:r>
              <a:rPr lang="en-US" dirty="0" smtClean="0"/>
              <a:t>Innocent until proven guilty</a:t>
            </a:r>
            <a:endParaRPr lang="en-US" dirty="0"/>
          </a:p>
        </p:txBody>
      </p:sp>
      <p:pic>
        <p:nvPicPr>
          <p:cNvPr id="12294" name="Picture 6" descr="http://www.seepro.net/clipart/mj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48000"/>
            <a:ext cx="3371850" cy="3810000"/>
          </a:xfrm>
          <a:prstGeom prst="rect">
            <a:avLst/>
          </a:prstGeom>
          <a:noFill/>
        </p:spPr>
      </p:pic>
      <p:pic>
        <p:nvPicPr>
          <p:cNvPr id="12292" name="Picture 4" descr="http://classroomclipart.com/images/gallery/Foods/Food_Clipart/bag_suga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2133600"/>
            <a:ext cx="1981200" cy="3257227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21165726">
            <a:off x="15510" y="1381173"/>
            <a:ext cx="3048000" cy="239950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 </a:t>
            </a:r>
            <a:r>
              <a:rPr lang="en-US" dirty="0" smtClean="0"/>
              <a:t>Chart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Stamp Act (1765)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22437"/>
            <a:ext cx="4495800" cy="5135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1765- pass the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Stamp Act</a:t>
            </a:r>
          </a:p>
          <a:p>
            <a:pPr lvl="1"/>
            <a:r>
              <a:rPr lang="en-US" dirty="0" smtClean="0"/>
              <a:t>Placed tax on all printed materials</a:t>
            </a:r>
          </a:p>
          <a:p>
            <a:pPr lvl="1"/>
            <a:r>
              <a:rPr lang="en-US" dirty="0" smtClean="0"/>
              <a:t>Newspapers, pamphlets, wills, cards, etc. had to have stamp on it </a:t>
            </a:r>
          </a:p>
          <a:p>
            <a:pPr lvl="2"/>
            <a:r>
              <a:rPr lang="en-US" dirty="0" smtClean="0"/>
              <a:t>Put on by British officials</a:t>
            </a:r>
          </a:p>
          <a:p>
            <a:pPr lvl="1"/>
            <a:r>
              <a:rPr lang="en-US" dirty="0" smtClean="0"/>
              <a:t>So many items taxed, convinced colonists they must act</a:t>
            </a:r>
          </a:p>
          <a:p>
            <a:r>
              <a:rPr lang="en-US" dirty="0" smtClean="0"/>
              <a:t>Why taxes wrong…</a:t>
            </a:r>
          </a:p>
          <a:p>
            <a:pPr lvl="1"/>
            <a:r>
              <a:rPr lang="en-US" dirty="0" smtClean="0"/>
              <a:t>Interfered in colonial affairs by taxing directly</a:t>
            </a:r>
          </a:p>
          <a:p>
            <a:pPr lvl="1"/>
            <a:r>
              <a:rPr lang="en-US" dirty="0" smtClean="0"/>
              <a:t>Taxed colonists w/o consent</a:t>
            </a:r>
          </a:p>
          <a:p>
            <a:pPr lvl="1"/>
            <a:r>
              <a:rPr lang="en-US" dirty="0" smtClean="0"/>
              <a:t>No consultation w/ colonial legislatures</a:t>
            </a:r>
          </a:p>
          <a:p>
            <a:endParaRPr lang="en-US" dirty="0"/>
          </a:p>
        </p:txBody>
      </p:sp>
      <p:pic>
        <p:nvPicPr>
          <p:cNvPr id="10242" name="Picture 2" descr="http://www.cr-cath.pvt.k12.ia.us/lasalle/Resources/8th%20Websites%202012/Maddie,%20taylor,%20Kaeli%20Rev.%20war/rev%20war%20Taylor%20O'Shea/images/stamp%20ac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981200"/>
            <a:ext cx="3338828" cy="4371975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562063">
            <a:off x="6118560" y="232061"/>
            <a:ext cx="3048000" cy="239950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 </a:t>
            </a:r>
            <a:r>
              <a:rPr lang="en-US" dirty="0" smtClean="0"/>
              <a:t>Chart</a:t>
            </a:r>
            <a:endParaRPr lang="en-US" dirty="0"/>
          </a:p>
        </p:txBody>
      </p:sp>
      <p:sp>
        <p:nvSpPr>
          <p:cNvPr id="6" name="Explosion 1 5"/>
          <p:cNvSpPr/>
          <p:nvPr/>
        </p:nvSpPr>
        <p:spPr>
          <a:xfrm rot="21044982">
            <a:off x="3276600" y="2820178"/>
            <a:ext cx="3048000" cy="239950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</a:t>
            </a:r>
            <a:r>
              <a:rPr lang="en-US" dirty="0" smtClean="0"/>
              <a:t>were colonists upset?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Protesting the Stamp Act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1"/>
            <a:ext cx="46482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Patrick Henry, member of Virginia House of Burgesses</a:t>
            </a:r>
          </a:p>
          <a:p>
            <a:pPr lvl="1"/>
            <a:r>
              <a:rPr lang="en-US" dirty="0" smtClean="0"/>
              <a:t>Convinces them to act</a:t>
            </a:r>
          </a:p>
          <a:p>
            <a:pPr lvl="1"/>
            <a:r>
              <a:rPr lang="en-US" dirty="0" smtClean="0"/>
              <a:t>Pass a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resolution</a:t>
            </a:r>
            <a:r>
              <a:rPr lang="en-US" dirty="0" smtClean="0"/>
              <a:t>, or formal expression of opinion against British tax</a:t>
            </a:r>
          </a:p>
          <a:p>
            <a:pPr lvl="2"/>
            <a:r>
              <a:rPr lang="en-US" dirty="0" smtClean="0"/>
              <a:t>Only colonial legislature have right to tax colonies</a:t>
            </a:r>
          </a:p>
          <a:p>
            <a:r>
              <a:rPr lang="en-US" dirty="0" smtClean="0"/>
              <a:t>Sam Adams in Boston starts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“Sons of Liberty”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Took to streets to protest Stamp Act</a:t>
            </a:r>
          </a:p>
          <a:p>
            <a:pPr lvl="1"/>
            <a:r>
              <a:rPr lang="en-US" dirty="0" smtClean="0"/>
              <a:t>People in other colonies did the same</a:t>
            </a:r>
          </a:p>
          <a:p>
            <a:pPr lvl="1"/>
            <a:r>
              <a:rPr lang="en-US" dirty="0" smtClean="0"/>
              <a:t>Burned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effigies</a:t>
            </a:r>
          </a:p>
          <a:p>
            <a:pPr lvl="2"/>
            <a:r>
              <a:rPr lang="en-US" dirty="0" smtClean="0"/>
              <a:t>Rag figures representing tax collectors</a:t>
            </a:r>
          </a:p>
          <a:p>
            <a:pPr lvl="1"/>
            <a:r>
              <a:rPr lang="en-US" dirty="0" smtClean="0"/>
              <a:t>Raided and burned homes of royal officials</a:t>
            </a:r>
          </a:p>
          <a:p>
            <a:pPr lvl="1"/>
            <a:r>
              <a:rPr lang="en-US" dirty="0" smtClean="0"/>
              <a:t>Marched in the streets</a:t>
            </a:r>
            <a:endParaRPr lang="en-US" dirty="0"/>
          </a:p>
        </p:txBody>
      </p:sp>
      <p:pic>
        <p:nvPicPr>
          <p:cNvPr id="8194" name="Picture 2" descr="http://newsimg.bbc.co.uk/media/images/44730000/jpg/_44730008_musaharraf_220_a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24000"/>
            <a:ext cx="3660140" cy="4991100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21389518">
            <a:off x="1822935" y="4017396"/>
            <a:ext cx="3283158" cy="239950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Visual Vocabs!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Stamp Act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22437"/>
            <a:ext cx="4495800" cy="5135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Oct. 1765- delegates from 9 colonies meet in New York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Stamp Act Congress</a:t>
            </a:r>
          </a:p>
          <a:p>
            <a:pPr lvl="2"/>
            <a:r>
              <a:rPr lang="en-US" dirty="0" smtClean="0"/>
              <a:t>Draft letter to King and Parliament</a:t>
            </a:r>
          </a:p>
          <a:p>
            <a:pPr lvl="2"/>
            <a:r>
              <a:rPr lang="en-US" dirty="0" smtClean="0"/>
              <a:t>Declares only colonial legislatures can tax colonies</a:t>
            </a:r>
          </a:p>
          <a:p>
            <a:r>
              <a:rPr lang="en-US" dirty="0" smtClean="0"/>
              <a:t>Colonials begin to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boycott</a:t>
            </a:r>
          </a:p>
          <a:p>
            <a:pPr lvl="1"/>
            <a:r>
              <a:rPr lang="en-US" dirty="0" smtClean="0"/>
              <a:t>To refuse to use, or buy British goods</a:t>
            </a:r>
          </a:p>
          <a:p>
            <a:pPr lvl="1"/>
            <a:r>
              <a:rPr lang="en-US" dirty="0" smtClean="0"/>
              <a:t>Signed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on-Importation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greements</a:t>
            </a:r>
            <a:endParaRPr lang="en-US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dirty="0" smtClean="0"/>
              <a:t>Pledge not to buy British imported goods</a:t>
            </a:r>
          </a:p>
          <a:p>
            <a:pPr lvl="1"/>
            <a:r>
              <a:rPr lang="en-US" dirty="0" smtClean="0"/>
              <a:t>Spreads throughout colonies</a:t>
            </a:r>
          </a:p>
          <a:p>
            <a:pPr lvl="1"/>
            <a:r>
              <a:rPr lang="en-US" dirty="0" smtClean="0"/>
              <a:t>British merchants begin to lose so much money they beg Parliament to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repeal</a:t>
            </a:r>
            <a:r>
              <a:rPr lang="en-US" dirty="0" smtClean="0"/>
              <a:t>, or cancel the Stamp Act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http://electionboycott2012.org/wp-content/uploads/2012/08/boycot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752600"/>
            <a:ext cx="4222878" cy="4438650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460331">
            <a:off x="5403276" y="3669398"/>
            <a:ext cx="3283158" cy="239950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Visual Vocabs!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resentermedia.com/files/clipart/00003000/3655/team_celebration_pc_md_w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743200"/>
            <a:ext cx="2667000" cy="2667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Repeal of the Stamp Act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495800" cy="513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March 1766- Parliament repeals Stamp Act</a:t>
            </a:r>
          </a:p>
          <a:p>
            <a:pPr lvl="1"/>
            <a:r>
              <a:rPr lang="en-US" dirty="0" err="1" smtClean="0"/>
              <a:t>Whoo</a:t>
            </a:r>
            <a:r>
              <a:rPr lang="en-US" dirty="0" smtClean="0"/>
              <a:t> </a:t>
            </a:r>
            <a:r>
              <a:rPr lang="en-US" dirty="0" err="1" smtClean="0"/>
              <a:t>Hoo</a:t>
            </a:r>
            <a:r>
              <a:rPr lang="en-US" dirty="0" smtClean="0"/>
              <a:t>!!</a:t>
            </a:r>
          </a:p>
          <a:p>
            <a:pPr lvl="1"/>
            <a:r>
              <a:rPr lang="en-US" dirty="0" smtClean="0"/>
              <a:t>Colonists win battle, but war far from over</a:t>
            </a:r>
          </a:p>
          <a:p>
            <a:r>
              <a:rPr lang="en-US" dirty="0" smtClean="0"/>
              <a:t>Same day though passed another Act</a:t>
            </a:r>
          </a:p>
          <a:p>
            <a:r>
              <a:rPr lang="en-US" dirty="0" smtClean="0"/>
              <a:t>The </a:t>
            </a:r>
            <a:r>
              <a:rPr lang="en-US" b="1" i="1" u="sng" dirty="0" smtClean="0"/>
              <a:t>Declaratory Act of 1766</a:t>
            </a:r>
          </a:p>
          <a:p>
            <a:pPr lvl="1"/>
            <a:r>
              <a:rPr lang="en-US" dirty="0" smtClean="0"/>
              <a:t>Says Parliament has right to tax and make all decisions regarding British colonies</a:t>
            </a:r>
          </a:p>
        </p:txBody>
      </p:sp>
      <p:pic>
        <p:nvPicPr>
          <p:cNvPr id="5" name="Picture 2" descr="http://www.cr-cath.pvt.k12.ia.us/lasalle/Resources/8th%20Websites%202012/Maddie,%20taylor,%20Kaeli%20Rev.%20war/rev%20war%20Taylor%20O'Shea/images/stamp%20ac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905000"/>
            <a:ext cx="3338828" cy="4371975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57200" y="1752600"/>
            <a:ext cx="4191000" cy="4572000"/>
          </a:xfrm>
          <a:prstGeom prst="ellipse">
            <a:avLst/>
          </a:prstGeom>
          <a:noFill/>
          <a:ln w="1047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1"/>
          </p:cNvCxnSpPr>
          <p:nvPr/>
        </p:nvCxnSpPr>
        <p:spPr>
          <a:xfrm rot="16200000" flipH="1">
            <a:off x="679755" y="2813355"/>
            <a:ext cx="3445247" cy="2662842"/>
          </a:xfrm>
          <a:prstGeom prst="line">
            <a:avLst/>
          </a:prstGeom>
          <a:ln w="952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xplosion 1 8"/>
          <p:cNvSpPr/>
          <p:nvPr/>
        </p:nvSpPr>
        <p:spPr>
          <a:xfrm rot="21389518">
            <a:off x="1975336" y="4296424"/>
            <a:ext cx="3283158" cy="239950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 </a:t>
            </a:r>
            <a:r>
              <a:rPr lang="en-US" dirty="0" smtClean="0"/>
              <a:t>Chart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380</TotalTime>
  <Words>690</Words>
  <Application>Microsoft Office PowerPoint</Application>
  <PresentationFormat>On-screen Show (4:3)</PresentationFormat>
  <Paragraphs>124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Verdana</vt:lpstr>
      <vt:lpstr>Wingdings 2</vt:lpstr>
      <vt:lpstr>Verve</vt:lpstr>
      <vt:lpstr>Warm Up</vt:lpstr>
      <vt:lpstr>Road to Independence: 1763 - 1776</vt:lpstr>
      <vt:lpstr>Relations  w/ Britain</vt:lpstr>
      <vt:lpstr>Britain’s Trade Laws</vt:lpstr>
      <vt:lpstr>The Sugar Act (1764)</vt:lpstr>
      <vt:lpstr>The Stamp Act (1765)</vt:lpstr>
      <vt:lpstr>Protesting the Stamp Act</vt:lpstr>
      <vt:lpstr>The Stamp Act Congress</vt:lpstr>
      <vt:lpstr>The Repeal of the Stamp Act</vt:lpstr>
      <vt:lpstr>The Townshend Acts (1767)</vt:lpstr>
      <vt:lpstr>Exit Ticket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Independence: 1763 - 1776</dc:title>
  <dc:creator>Wuz</dc:creator>
  <cp:lastModifiedBy>Wazaney, Kristopher J.</cp:lastModifiedBy>
  <cp:revision>17</cp:revision>
  <dcterms:created xsi:type="dcterms:W3CDTF">2012-10-30T22:28:47Z</dcterms:created>
  <dcterms:modified xsi:type="dcterms:W3CDTF">2015-10-12T00:18:32Z</dcterms:modified>
</cp:coreProperties>
</file>