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5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0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BFBB4-B110-4CCF-BA21-6F291DEDF92F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0C3D8-0CDF-440B-AC4C-11D838E4F96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8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09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712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257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3723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10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Liberty</a:t>
            </a:r>
            <a:r>
              <a:rPr lang="en-US" baseline="0" dirty="0" smtClean="0"/>
              <a:t> Kids: Tea Party 21:36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40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0C3D8-0CDF-440B-AC4C-11D838E4F96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04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048BDB7-032E-4EDF-87E7-7EAC711F6C7E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518BEEE-ED70-4266-BDF0-DDDA89230A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32eKEg65pQ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does the term “Taxation Without Representation” mean?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 rot="437580">
            <a:off x="441183" y="2785548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1) Warm Up!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7692" y="2523640"/>
            <a:ext cx="4175541" cy="3343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37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“ACTS” </a:t>
            </a:r>
            <a:r>
              <a:rPr lang="en-US" dirty="0" smtClean="0"/>
              <a:t>of War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Road to Independence: </a:t>
            </a:r>
            <a:br>
              <a:rPr lang="en-US" dirty="0" smtClean="0"/>
            </a:br>
            <a:r>
              <a:rPr lang="en-US" dirty="0" smtClean="0"/>
              <a:t>1763-1776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“Acts” of War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4958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Navigation Acts (1673)</a:t>
            </a:r>
          </a:p>
          <a:p>
            <a:pPr lvl="1"/>
            <a:r>
              <a:rPr lang="en-US" dirty="0" smtClean="0"/>
              <a:t>Outlawed direct trade w/ anyone other than Britain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Grenville Writs (1763-1767)</a:t>
            </a:r>
          </a:p>
          <a:p>
            <a:pPr lvl="1"/>
            <a:r>
              <a:rPr lang="en-US" dirty="0" smtClean="0"/>
              <a:t>Smugglers tried not by jury of peers, but British courts</a:t>
            </a:r>
          </a:p>
          <a:p>
            <a:pPr lvl="1"/>
            <a:r>
              <a:rPr lang="en-US" dirty="0" smtClean="0"/>
              <a:t>Writs of Assistance</a:t>
            </a:r>
          </a:p>
          <a:p>
            <a:pPr lvl="2"/>
            <a:r>
              <a:rPr lang="en-US" dirty="0" smtClean="0"/>
              <a:t>Illegal searches of people and property now legal</a:t>
            </a:r>
          </a:p>
          <a:p>
            <a:pPr lvl="2"/>
            <a:r>
              <a:rPr lang="en-US" dirty="0" smtClean="0"/>
              <a:t>Smuggled goods seized, smugglers jailed (no trial!)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Sugar Act (1764)</a:t>
            </a:r>
          </a:p>
          <a:p>
            <a:pPr lvl="1"/>
            <a:r>
              <a:rPr lang="en-US" dirty="0" smtClean="0"/>
              <a:t>Taxed sugar and molasses imports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Stamp Act (1765)</a:t>
            </a:r>
          </a:p>
          <a:p>
            <a:pPr lvl="1"/>
            <a:r>
              <a:rPr lang="en-US" dirty="0" smtClean="0"/>
              <a:t>Tax on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 smtClean="0"/>
              <a:t> printed materials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4267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Declaratory Acts (1766)</a:t>
            </a:r>
          </a:p>
          <a:p>
            <a:pPr lvl="1"/>
            <a:r>
              <a:rPr lang="en-US" dirty="0" smtClean="0"/>
              <a:t>As part of British Empire, colonies subject to any and all laws and taxes placed by Parliament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Townshend Acts (1767)</a:t>
            </a:r>
          </a:p>
          <a:p>
            <a:pPr lvl="1"/>
            <a:r>
              <a:rPr lang="en-US" dirty="0" smtClean="0"/>
              <a:t>Taxed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dirty="0" smtClean="0"/>
              <a:t> imported goods</a:t>
            </a:r>
          </a:p>
          <a:p>
            <a:pPr lvl="2"/>
            <a:r>
              <a:rPr lang="en-US" dirty="0" smtClean="0"/>
              <a:t>Goods colonists couldn’t produce so had to import</a:t>
            </a:r>
          </a:p>
          <a:p>
            <a:pPr lvl="2"/>
            <a:r>
              <a:rPr lang="en-US" dirty="0" smtClean="0"/>
              <a:t>Glass, tea, paper, lead, etc.</a:t>
            </a:r>
          </a:p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Quartering Act (1767)</a:t>
            </a:r>
          </a:p>
          <a:p>
            <a:pPr lvl="1"/>
            <a:r>
              <a:rPr lang="en-US" dirty="0" smtClean="0"/>
              <a:t>Colonists required to house, feed, and supply British troops</a:t>
            </a:r>
          </a:p>
          <a:p>
            <a:pPr lvl="2"/>
            <a:r>
              <a:rPr lang="en-US" dirty="0" smtClean="0"/>
              <a:t>Without pay!!!</a:t>
            </a:r>
          </a:p>
          <a:p>
            <a:endParaRPr lang="en-US" dirty="0"/>
          </a:p>
        </p:txBody>
      </p:sp>
      <p:sp>
        <p:nvSpPr>
          <p:cNvPr id="7" name="Explosion 1 6"/>
          <p:cNvSpPr/>
          <p:nvPr/>
        </p:nvSpPr>
        <p:spPr>
          <a:xfrm rot="437580">
            <a:off x="5702477" y="423347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r>
              <a:rPr lang="en-US" dirty="0" smtClean="0"/>
              <a:t>) Colonial Perspective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Boston Massacre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Relations b/t ‘Red Coats’ &amp; colonists grow very tense</a:t>
            </a:r>
          </a:p>
          <a:p>
            <a:r>
              <a:rPr lang="en-US" dirty="0" smtClean="0"/>
              <a:t>5 March 1770</a:t>
            </a:r>
          </a:p>
          <a:p>
            <a:pPr lvl="1"/>
            <a:r>
              <a:rPr lang="en-US" dirty="0" smtClean="0"/>
              <a:t>Red Coats in Boston</a:t>
            </a:r>
          </a:p>
          <a:p>
            <a:pPr lvl="1"/>
            <a:r>
              <a:rPr lang="en-US" dirty="0" smtClean="0"/>
              <a:t>Colonists yelling and throwing things @ them</a:t>
            </a:r>
          </a:p>
          <a:p>
            <a:pPr lvl="1"/>
            <a:r>
              <a:rPr lang="en-US" dirty="0" smtClean="0"/>
              <a:t>British soldiers panicked as crowd pushes toward them</a:t>
            </a:r>
          </a:p>
          <a:p>
            <a:pPr lvl="2"/>
            <a:r>
              <a:rPr lang="en-US" dirty="0" smtClean="0"/>
              <a:t>Red Coats fire into the crowd!!!</a:t>
            </a:r>
          </a:p>
          <a:p>
            <a:pPr lvl="1"/>
            <a:r>
              <a:rPr lang="en-US" dirty="0" smtClean="0"/>
              <a:t>5 colonists die as result</a:t>
            </a:r>
          </a:p>
          <a:p>
            <a:r>
              <a:rPr lang="en-US" dirty="0" smtClean="0"/>
              <a:t>Soldiers put on trial in colonial courts</a:t>
            </a:r>
          </a:p>
          <a:p>
            <a:pPr lvl="1"/>
            <a:r>
              <a:rPr lang="en-US" dirty="0" smtClean="0"/>
              <a:t>Receive fair trial</a:t>
            </a:r>
          </a:p>
          <a:p>
            <a:pPr lvl="1"/>
            <a:r>
              <a:rPr lang="en-US" dirty="0" smtClean="0"/>
              <a:t>Found acted in self defense</a:t>
            </a:r>
          </a:p>
          <a:p>
            <a:endParaRPr lang="en-US" dirty="0"/>
          </a:p>
        </p:txBody>
      </p:sp>
      <p:pic>
        <p:nvPicPr>
          <p:cNvPr id="10242" name="Picture 2" descr="http://agilitynet.co.uk/images/Clip%20Art/clipart_judg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1752599"/>
            <a:ext cx="3505200" cy="2875359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648200" y="4648200"/>
            <a:ext cx="434340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I was fair and impartial!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Explosion 1 6"/>
          <p:cNvSpPr/>
          <p:nvPr/>
        </p:nvSpPr>
        <p:spPr>
          <a:xfrm rot="437580">
            <a:off x="5702477" y="423347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r>
              <a:rPr lang="en-US" dirty="0" smtClean="0"/>
              <a:t>) Your thoughts?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build="p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Word Spreads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1910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Colonial leaders use killings to fuel stronger boycotts</a:t>
            </a:r>
          </a:p>
          <a:p>
            <a:pPr lvl="1"/>
            <a:r>
              <a:rPr lang="en-US" dirty="0" smtClean="0"/>
              <a:t>Told story of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orderly</a:t>
            </a:r>
            <a:r>
              <a:rPr lang="en-US" dirty="0" smtClean="0"/>
              <a:t> crowd and </a:t>
            </a:r>
            <a:r>
              <a:rPr lang="en-US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bloodthirsty</a:t>
            </a:r>
            <a:r>
              <a:rPr lang="en-US" dirty="0" smtClean="0"/>
              <a:t> Red Coats</a:t>
            </a:r>
          </a:p>
          <a:p>
            <a:pPr lvl="1"/>
            <a:r>
              <a:rPr lang="en-US" dirty="0" smtClean="0"/>
              <a:t>Fuel to the fire</a:t>
            </a:r>
          </a:p>
          <a:p>
            <a:r>
              <a:rPr lang="en-US" dirty="0" smtClean="0"/>
              <a:t>March 1770- repeal Townshend Acts (except tea tax)</a:t>
            </a:r>
          </a:p>
          <a:p>
            <a:pPr lvl="1"/>
            <a:r>
              <a:rPr lang="en-US" dirty="0" smtClean="0"/>
              <a:t>Restores calm</a:t>
            </a:r>
          </a:p>
          <a:p>
            <a:pPr lvl="1"/>
            <a:r>
              <a:rPr lang="en-US" dirty="0" smtClean="0"/>
              <a:t>Prime Minister promises not to raise money by taxing</a:t>
            </a:r>
          </a:p>
          <a:p>
            <a:pPr lvl="1"/>
            <a:r>
              <a:rPr lang="en-US" dirty="0" smtClean="0"/>
              <a:t>Colonial radicals still think infringing on their rights</a:t>
            </a:r>
          </a:p>
          <a:p>
            <a:r>
              <a:rPr lang="en-US" dirty="0" smtClean="0"/>
              <a:t>1772- Sam Adams creates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of Correspondence</a:t>
            </a:r>
          </a:p>
          <a:p>
            <a:pPr lvl="1"/>
            <a:r>
              <a:rPr lang="en-US" dirty="0" smtClean="0"/>
              <a:t>Used to organize protests and spread word of </a:t>
            </a:r>
            <a:r>
              <a:rPr lang="en-US" dirty="0" err="1" smtClean="0"/>
              <a:t>misdealings</a:t>
            </a:r>
            <a:endParaRPr lang="en-US" dirty="0" smtClean="0"/>
          </a:p>
          <a:p>
            <a:pPr lvl="1"/>
            <a:r>
              <a:rPr lang="en-US" dirty="0" smtClean="0"/>
              <a:t>Brings colonists together</a:t>
            </a:r>
          </a:p>
          <a:p>
            <a:endParaRPr lang="en-US" dirty="0"/>
          </a:p>
        </p:txBody>
      </p:sp>
      <p:pic>
        <p:nvPicPr>
          <p:cNvPr id="8194" name="Picture 2" descr="http://www.bostonmassacre.net/images/new_pic1_m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600200"/>
            <a:ext cx="4268435" cy="4591051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21315958">
            <a:off x="336268" y="228601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4) Killings used as…</a:t>
            </a:r>
            <a:endParaRPr lang="en-US" dirty="0"/>
          </a:p>
        </p:txBody>
      </p:sp>
      <p:sp>
        <p:nvSpPr>
          <p:cNvPr id="6" name="Explosion 1 5"/>
          <p:cNvSpPr/>
          <p:nvPr/>
        </p:nvSpPr>
        <p:spPr>
          <a:xfrm rot="437580">
            <a:off x="1684220" y="3374446"/>
            <a:ext cx="3435396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  <a:r>
              <a:rPr lang="en-US" dirty="0" smtClean="0"/>
              <a:t>) Committee of Correspondence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Crisis Over Tea!?!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Few years of peace but…</a:t>
            </a:r>
          </a:p>
          <a:p>
            <a:r>
              <a:rPr lang="en-US" dirty="0" smtClean="0"/>
              <a:t>May 1773- tea tax left over from Townshend turns into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Tea Act”</a:t>
            </a:r>
          </a:p>
          <a:p>
            <a:pPr lvl="1"/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British East India Company </a:t>
            </a:r>
            <a:r>
              <a:rPr lang="en-US" dirty="0" smtClean="0"/>
              <a:t>will now sell directly to colonists</a:t>
            </a:r>
          </a:p>
          <a:p>
            <a:pPr lvl="2"/>
            <a:r>
              <a:rPr lang="en-US" dirty="0" smtClean="0"/>
              <a:t>Bypasses colonial merchants</a:t>
            </a:r>
          </a:p>
          <a:p>
            <a:pPr lvl="2"/>
            <a:r>
              <a:rPr lang="en-US" dirty="0" smtClean="0"/>
              <a:t>Lose huge amounts of money</a:t>
            </a:r>
          </a:p>
          <a:p>
            <a:pPr lvl="1"/>
            <a:r>
              <a:rPr lang="en-US" dirty="0" smtClean="0"/>
              <a:t>Public protests soar</a:t>
            </a:r>
          </a:p>
          <a:p>
            <a:pPr lvl="2"/>
            <a:r>
              <a:rPr lang="en-US" dirty="0" smtClean="0"/>
              <a:t>Colonists boycott BEIC tea</a:t>
            </a:r>
          </a:p>
          <a:p>
            <a:pPr lvl="2"/>
            <a:r>
              <a:rPr lang="en-US" dirty="0" smtClean="0"/>
              <a:t>Sam Adams calls for boycott of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</a:t>
            </a:r>
            <a:r>
              <a:rPr lang="en-US" dirty="0" smtClean="0"/>
              <a:t>British goods!!!</a:t>
            </a:r>
          </a:p>
          <a:p>
            <a:pPr lvl="1"/>
            <a:r>
              <a:rPr lang="en-US" dirty="0" smtClean="0"/>
              <a:t>Large public mtgs. in Boston and Philly</a:t>
            </a:r>
          </a:p>
          <a:p>
            <a:pPr lvl="2"/>
            <a:r>
              <a:rPr lang="en-US" dirty="0" smtClean="0"/>
              <a:t>Vow to block unloading of BEIC tea</a:t>
            </a:r>
          </a:p>
          <a:p>
            <a:pPr lvl="3"/>
            <a:r>
              <a:rPr lang="en-US" dirty="0" smtClean="0"/>
              <a:t>Shipments to NYC, and Philly forced to turn back</a:t>
            </a:r>
          </a:p>
          <a:p>
            <a:pPr lvl="3"/>
            <a:r>
              <a:rPr lang="en-US" dirty="0" smtClean="0"/>
              <a:t>Shipment to Charles Town seized, but in Boston a showdown approaches</a:t>
            </a:r>
          </a:p>
          <a:p>
            <a:pPr lvl="3"/>
            <a:r>
              <a:rPr lang="en-US" dirty="0" smtClean="0"/>
              <a:t>Dun, dun, duh!!!</a:t>
            </a:r>
          </a:p>
          <a:p>
            <a:endParaRPr lang="en-US" dirty="0"/>
          </a:p>
        </p:txBody>
      </p:sp>
      <p:pic>
        <p:nvPicPr>
          <p:cNvPr id="6146" name="Picture 2" descr="http://www.venturausd.org/balboa/Anter/SSN/Revolutionary_Era/Events_Pages/The_Tea_Act/Pics/The_Tea_Act_Pictures_clip_image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314575"/>
            <a:ext cx="4007596" cy="3552825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437580">
            <a:off x="5702477" y="423347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  <a:r>
              <a:rPr lang="en-US" dirty="0" smtClean="0"/>
              <a:t>) Goal of boycotts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Boston Tea Party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3434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Massachusetts’ Royal Governor says Boston will take the tea</a:t>
            </a:r>
          </a:p>
          <a:p>
            <a:pPr lvl="1"/>
            <a:r>
              <a:rPr lang="en-US" dirty="0" smtClean="0"/>
              <a:t>Tells ship captain to prepare to unload</a:t>
            </a:r>
          </a:p>
          <a:p>
            <a:r>
              <a:rPr lang="en-US" dirty="0" smtClean="0"/>
              <a:t>Tension Grows</a:t>
            </a:r>
          </a:p>
          <a:p>
            <a:pPr lvl="1"/>
            <a:r>
              <a:rPr lang="en-US" dirty="0" smtClean="0"/>
              <a:t>Ship stays loaded in harbor for 2 weeks</a:t>
            </a:r>
          </a:p>
          <a:p>
            <a:pPr lvl="1"/>
            <a:r>
              <a:rPr lang="en-US" dirty="0" smtClean="0"/>
              <a:t>Samuel Adams leads crowds of angry colonists in protest</a:t>
            </a:r>
          </a:p>
          <a:p>
            <a:r>
              <a:rPr lang="en-US" dirty="0" smtClean="0"/>
              <a:t>16 December 1773- </a:t>
            </a:r>
          </a:p>
          <a:p>
            <a:pPr lvl="1"/>
            <a:r>
              <a:rPr lang="en-US" dirty="0" smtClean="0"/>
              <a:t>Colonists disguised as Mohawk Indians board ship @ midnight</a:t>
            </a:r>
          </a:p>
          <a:p>
            <a:pPr lvl="1"/>
            <a:r>
              <a:rPr lang="en-US" dirty="0" smtClean="0"/>
              <a:t>In just 3 hours… </a:t>
            </a:r>
          </a:p>
          <a:p>
            <a:pPr lvl="2"/>
            <a:r>
              <a:rPr lang="en-US" dirty="0" smtClean="0"/>
              <a:t>They opened and destroyed every single chest of tea on the ship </a:t>
            </a:r>
          </a:p>
          <a:p>
            <a:pPr lvl="3"/>
            <a:r>
              <a:rPr lang="en-US" dirty="0" smtClean="0"/>
              <a:t>342 chests dumped overboard </a:t>
            </a:r>
            <a:endParaRPr lang="en-US" dirty="0"/>
          </a:p>
        </p:txBody>
      </p:sp>
      <p:pic>
        <p:nvPicPr>
          <p:cNvPr id="4098" name="Picture 2" descr="http://library.thinkquest.org/TQ0312848/Media/btppic.gif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850366"/>
            <a:ext cx="4267200" cy="4025660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437580">
            <a:off x="5702477" y="423347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  <a:r>
              <a:rPr lang="en-US" dirty="0" smtClean="0"/>
              <a:t>) Boston Tea Party results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Intolerable Acts (1774)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267200" cy="495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Word spread throughout the colonies</a:t>
            </a:r>
          </a:p>
          <a:p>
            <a:pPr lvl="1"/>
            <a:r>
              <a:rPr lang="en-US" dirty="0" smtClean="0"/>
              <a:t>Colonists celebrated in the streets</a:t>
            </a:r>
          </a:p>
          <a:p>
            <a:r>
              <a:rPr lang="en-US" dirty="0" smtClean="0"/>
              <a:t>When word hits London… reaction was very different!!!</a:t>
            </a:r>
          </a:p>
          <a:p>
            <a:pPr lvl="1"/>
            <a:r>
              <a:rPr lang="en-US" dirty="0" smtClean="0"/>
              <a:t>British response is swift and severe</a:t>
            </a:r>
          </a:p>
          <a:p>
            <a:pPr lvl="1"/>
            <a:r>
              <a:rPr lang="en-US" dirty="0" smtClean="0"/>
              <a:t>Pass 4 very harsh laws in spring of 1774</a:t>
            </a:r>
          </a:p>
          <a:p>
            <a:r>
              <a:rPr lang="en-US" dirty="0" smtClean="0"/>
              <a:t>Called the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Coercive Acts </a:t>
            </a:r>
            <a:r>
              <a:rPr lang="en-US" dirty="0" smtClean="0"/>
              <a:t>by crown</a:t>
            </a:r>
          </a:p>
          <a:p>
            <a:pPr lvl="1">
              <a:buNone/>
            </a:pPr>
            <a:r>
              <a:rPr lang="en-US" dirty="0" smtClean="0"/>
              <a:t>	1.) closes Boston harbor until tea paid for (no ship in or out)</a:t>
            </a:r>
          </a:p>
          <a:p>
            <a:pPr lvl="1">
              <a:buNone/>
            </a:pPr>
            <a:r>
              <a:rPr lang="en-US" dirty="0" smtClean="0"/>
              <a:t>	2.) cancels the Massachusetts Bay Colony’s charter</a:t>
            </a:r>
          </a:p>
          <a:p>
            <a:pPr lvl="2"/>
            <a:r>
              <a:rPr lang="en-US" dirty="0" smtClean="0"/>
              <a:t>bans all public mtgs. w/o Governor permission</a:t>
            </a:r>
          </a:p>
          <a:p>
            <a:pPr lvl="1">
              <a:buNone/>
            </a:pPr>
            <a:r>
              <a:rPr lang="en-US" dirty="0" smtClean="0"/>
              <a:t>	3.)  law-breakers to be tried in London</a:t>
            </a:r>
          </a:p>
          <a:p>
            <a:pPr lvl="1">
              <a:buNone/>
            </a:pPr>
            <a:r>
              <a:rPr lang="en-US" dirty="0" smtClean="0"/>
              <a:t>	4.) new Quartering Act instituted</a:t>
            </a:r>
          </a:p>
          <a:p>
            <a:r>
              <a:rPr lang="en-US" dirty="0" smtClean="0"/>
              <a:t>Plan was to isolate Boston from rest colonies</a:t>
            </a:r>
          </a:p>
          <a:p>
            <a:pPr lvl="1"/>
            <a:r>
              <a:rPr lang="en-US" dirty="0" smtClean="0"/>
              <a:t>Colonies stuck together sending food and provisions to Massachusetts</a:t>
            </a:r>
          </a:p>
          <a:p>
            <a:r>
              <a:rPr lang="en-US" dirty="0" smtClean="0"/>
              <a:t>Colonists rename them the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Intolerable Acts!</a:t>
            </a:r>
            <a:endParaRPr lang="en-US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postalmuseum.si.edu/outofthemails/bosto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524000"/>
            <a:ext cx="3581400" cy="4763262"/>
          </a:xfrm>
          <a:prstGeom prst="rect">
            <a:avLst/>
          </a:prstGeom>
          <a:noFill/>
        </p:spPr>
      </p:pic>
      <p:sp>
        <p:nvSpPr>
          <p:cNvPr id="5" name="Explosion 1 4"/>
          <p:cNvSpPr/>
          <p:nvPr/>
        </p:nvSpPr>
        <p:spPr>
          <a:xfrm rot="437580">
            <a:off x="5739930" y="194747"/>
            <a:ext cx="3243072" cy="274320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8) Coercive Acts - What are they? Other Name?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" y="1295400"/>
            <a:ext cx="4038600" cy="4681728"/>
          </a:xfrm>
        </p:spPr>
        <p:txBody>
          <a:bodyPr/>
          <a:lstStyle/>
          <a:p>
            <a:r>
              <a:rPr lang="en-US" dirty="0" smtClean="0"/>
              <a:t>Analyze the political cartoon. </a:t>
            </a:r>
            <a:endParaRPr lang="en-US" dirty="0"/>
          </a:p>
          <a:p>
            <a:r>
              <a:rPr lang="en-US" dirty="0" smtClean="0"/>
              <a:t>1) What is the cartoon showing?</a:t>
            </a:r>
          </a:p>
          <a:p>
            <a:r>
              <a:rPr lang="en-US" dirty="0" smtClean="0"/>
              <a:t>2) Explain the imagery (what is going on, explain each part and what it </a:t>
            </a:r>
            <a:r>
              <a:rPr lang="en-US" smtClean="0"/>
              <a:t>symbolizes).</a:t>
            </a:r>
            <a:endParaRPr lang="en-US" dirty="0"/>
          </a:p>
        </p:txBody>
      </p:sp>
      <p:pic>
        <p:nvPicPr>
          <p:cNvPr id="5" name="Picture 2" descr="http://postalmuseum.si.edu/outofthemails/boston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59923" y="1371600"/>
            <a:ext cx="3519953" cy="4681538"/>
          </a:xfrm>
          <a:prstGeom prst="rect">
            <a:avLst/>
          </a:prstGeom>
          <a:noFill/>
        </p:spPr>
      </p:pic>
      <p:sp>
        <p:nvSpPr>
          <p:cNvPr id="6" name="Explosion 1 5"/>
          <p:cNvSpPr/>
          <p:nvPr/>
        </p:nvSpPr>
        <p:spPr>
          <a:xfrm rot="437580">
            <a:off x="2261215" y="4528573"/>
            <a:ext cx="2945171" cy="219826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  <a:r>
              <a:rPr lang="en-US" dirty="0" smtClean="0"/>
              <a:t>) Exit Ticket: Primary </a:t>
            </a:r>
            <a:r>
              <a:rPr lang="en-US" dirty="0"/>
              <a:t>S</a:t>
            </a:r>
            <a:r>
              <a:rPr lang="en-US" dirty="0" smtClean="0"/>
              <a:t>ource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2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1055</TotalTime>
  <Words>640</Words>
  <Application>Microsoft Office PowerPoint</Application>
  <PresentationFormat>On-screen Show (4:3)</PresentationFormat>
  <Paragraphs>109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Georgia</vt:lpstr>
      <vt:lpstr>Wingdings</vt:lpstr>
      <vt:lpstr>Wingdings 2</vt:lpstr>
      <vt:lpstr>Civic</vt:lpstr>
      <vt:lpstr>Warm Up</vt:lpstr>
      <vt:lpstr>Road to Independence:  1763-1776</vt:lpstr>
      <vt:lpstr>“Acts” of War</vt:lpstr>
      <vt:lpstr>The Boston Massacre</vt:lpstr>
      <vt:lpstr>The Word Spreads</vt:lpstr>
      <vt:lpstr>A Crisis Over Tea!?!</vt:lpstr>
      <vt:lpstr>The Boston Tea Party</vt:lpstr>
      <vt:lpstr>The Intolerable Acts (1774)</vt:lpstr>
      <vt:lpstr>Exit Ticket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Road to Independence:  1763-1776</dc:title>
  <dc:creator>Wuz</dc:creator>
  <cp:lastModifiedBy>Wazaney, Kristopher J.</cp:lastModifiedBy>
  <cp:revision>12</cp:revision>
  <dcterms:created xsi:type="dcterms:W3CDTF">2012-10-31T22:23:41Z</dcterms:created>
  <dcterms:modified xsi:type="dcterms:W3CDTF">2015-10-15T12:24:59Z</dcterms:modified>
</cp:coreProperties>
</file>