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56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5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8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2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7197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6397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561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80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29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0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5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8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10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43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8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B0BD5E2-7AA8-447B-B253-9D4EBAA2C3BD}" type="datetimeFigureOut">
              <a:rPr lang="en-US" smtClean="0"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18CB-3C9B-49C5-93D9-9ADDB4FD7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45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jlhpamnnvmy1/causes-of-the-american-revolution-analogies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9602"/>
            <a:ext cx="7055380" cy="1400530"/>
          </a:xfrm>
        </p:spPr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7696200" cy="4347881"/>
          </a:xfrm>
          <a:ln w="28575"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/>
              <a:t>And for and upon every </a:t>
            </a:r>
            <a:r>
              <a:rPr lang="en-US" sz="2400" dirty="0" smtClean="0"/>
              <a:t>Paper</a:t>
            </a:r>
            <a:r>
              <a:rPr lang="en-US" sz="2400" dirty="0"/>
              <a:t>, commonly called a </a:t>
            </a:r>
            <a:r>
              <a:rPr lang="en-US" sz="2400" dirty="0" smtClean="0"/>
              <a:t>Pamphlet</a:t>
            </a:r>
            <a:r>
              <a:rPr lang="en-US" sz="2400" dirty="0"/>
              <a:t>, and upon every </a:t>
            </a:r>
            <a:r>
              <a:rPr lang="en-US" sz="2400" dirty="0" smtClean="0"/>
              <a:t>News Paper</a:t>
            </a:r>
            <a:r>
              <a:rPr lang="en-US" sz="2400" dirty="0"/>
              <a:t>, </a:t>
            </a:r>
            <a:r>
              <a:rPr lang="en-US" sz="2400" dirty="0" smtClean="0"/>
              <a:t>containing </a:t>
            </a:r>
            <a:r>
              <a:rPr lang="en-US" sz="2400" dirty="0" err="1"/>
              <a:t>publick</a:t>
            </a:r>
            <a:r>
              <a:rPr lang="en-US" sz="2400" dirty="0"/>
              <a:t> </a:t>
            </a:r>
            <a:r>
              <a:rPr lang="en-US" sz="2400" dirty="0" smtClean="0"/>
              <a:t>News</a:t>
            </a:r>
            <a:r>
              <a:rPr lang="en-US" sz="2400" dirty="0"/>
              <a:t>, </a:t>
            </a:r>
            <a:r>
              <a:rPr lang="en-US" sz="2400" dirty="0" smtClean="0"/>
              <a:t>Intelligence</a:t>
            </a:r>
            <a:r>
              <a:rPr lang="en-US" sz="2400" dirty="0"/>
              <a:t>, or </a:t>
            </a:r>
            <a:r>
              <a:rPr lang="en-US" sz="2400" dirty="0" smtClean="0"/>
              <a:t>Occurrences</a:t>
            </a:r>
            <a:r>
              <a:rPr lang="en-US" sz="2400" dirty="0"/>
              <a:t>, which shall be printed, dispersed, and </a:t>
            </a:r>
            <a:r>
              <a:rPr lang="en-US" sz="2400" dirty="0" smtClean="0"/>
              <a:t>made </a:t>
            </a:r>
            <a:r>
              <a:rPr lang="en-US" sz="2400" dirty="0" err="1"/>
              <a:t>publick</a:t>
            </a:r>
            <a:r>
              <a:rPr lang="en-US" sz="2400" dirty="0"/>
              <a:t>, within any of the said </a:t>
            </a:r>
            <a:r>
              <a:rPr lang="en-US" sz="2400" dirty="0" smtClean="0"/>
              <a:t>Colonies </a:t>
            </a:r>
            <a:r>
              <a:rPr lang="en-US" sz="2400" dirty="0"/>
              <a:t>and </a:t>
            </a:r>
            <a:r>
              <a:rPr lang="en-US" sz="2400" dirty="0" smtClean="0"/>
              <a:t>Plantations, </a:t>
            </a:r>
            <a:r>
              <a:rPr lang="en-US" sz="2400" dirty="0"/>
              <a:t>and for and upon </a:t>
            </a:r>
            <a:r>
              <a:rPr lang="en-US" sz="2400" dirty="0" smtClean="0"/>
              <a:t>such advertisements </a:t>
            </a:r>
            <a:r>
              <a:rPr lang="en-US" sz="2400" dirty="0"/>
              <a:t>as are herein after mentioned, the respective duties </a:t>
            </a:r>
            <a:r>
              <a:rPr lang="en-US" sz="2400" dirty="0" smtClean="0"/>
              <a:t>following…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For every pamphlet and paper being larger than one whole sheet, and not exceeding 	six sheets... a [stamp] duty after the rate of one Shilling 	for every sheet…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1235034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Read the following passage. From which of </a:t>
            </a:r>
            <a:r>
              <a:rPr lang="en-US" dirty="0" smtClean="0"/>
              <a:t>the “ACTS” is </a:t>
            </a:r>
            <a:r>
              <a:rPr lang="en-US" dirty="0"/>
              <a:t>this excerpt taken</a:t>
            </a:r>
            <a:r>
              <a:rPr lang="en-US" dirty="0" smtClean="0"/>
              <a:t>?  </a:t>
            </a:r>
            <a:r>
              <a:rPr lang="en-US" sz="1400" i="1" dirty="0" smtClean="0"/>
              <a:t>Answer this in the “warm up” spot on today’s handout.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15331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896558" cy="1805581"/>
          </a:xfrm>
        </p:spPr>
        <p:txBody>
          <a:bodyPr/>
          <a:lstStyle/>
          <a:p>
            <a:r>
              <a:rPr lang="en-US" sz="4800" dirty="0"/>
              <a:t>Road to Independence: </a:t>
            </a:r>
            <a:br>
              <a:rPr lang="en-US" sz="4800" dirty="0"/>
            </a:br>
            <a:r>
              <a:rPr lang="en-US" sz="4800" dirty="0"/>
              <a:t>1763-1776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015381"/>
            <a:ext cx="6620968" cy="861420"/>
          </a:xfrm>
        </p:spPr>
        <p:txBody>
          <a:bodyPr/>
          <a:lstStyle/>
          <a:p>
            <a:r>
              <a:rPr lang="en-US" dirty="0" smtClean="0"/>
              <a:t>4-3 “ACTS” of War Analogy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95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6620968" cy="1119782"/>
          </a:xfrm>
        </p:spPr>
        <p:txBody>
          <a:bodyPr/>
          <a:lstStyle/>
          <a:p>
            <a:r>
              <a:rPr lang="en-US" sz="3600" dirty="0" smtClean="0"/>
              <a:t>“ACTS” Analogy Analysis Activity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6620968" cy="86142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http://prezi.com/jlhpamnnvmy1/causes-of-the-american-revolution-analogies/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i="1" u="sng" dirty="0" smtClean="0"/>
              <a:t>Understanding the Analogies</a:t>
            </a:r>
          </a:p>
          <a:p>
            <a:pPr lvl="1"/>
            <a:r>
              <a:rPr lang="en-US" sz="2400" dirty="0" smtClean="0"/>
              <a:t>Complete the chart by “connecting the dots” between today’s lesson and what you have learned about the tensions between the colonists and the Crown.</a:t>
            </a:r>
          </a:p>
          <a:p>
            <a:pPr lvl="1"/>
            <a:r>
              <a:rPr lang="en-US" sz="2400" dirty="0" smtClean="0"/>
              <a:t>If not finished in class it is homework.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6677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35</TotalTime>
  <Words>173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Warm Up</vt:lpstr>
      <vt:lpstr>Road to Independence:  1763-1776</vt:lpstr>
      <vt:lpstr>“ACTS” Analogy Analysis Activity</vt:lpstr>
      <vt:lpstr>Exit Ticket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“ACTS” Analogy Analysis Activity</dc:title>
  <dc:creator>kristopher.wazaney</dc:creator>
  <cp:lastModifiedBy>Wazaney, Kristopher J.</cp:lastModifiedBy>
  <cp:revision>5</cp:revision>
  <dcterms:created xsi:type="dcterms:W3CDTF">2014-10-14T12:36:09Z</dcterms:created>
  <dcterms:modified xsi:type="dcterms:W3CDTF">2015-10-16T12:40:59Z</dcterms:modified>
</cp:coreProperties>
</file>