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A46CF-2C4D-4249-89F3-093A51524612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D9F2-19F7-465F-ABC6-2C929397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7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15D9A-B000-4CEB-A5C4-27E92AADC5A6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C4CD9-E88C-4BE0-A64C-AEA8842CB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2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0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0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9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Henry Wadsworth Longfellow "Paul Revere's Ride" Poem (6:29) (pix)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The Truth About Paul Revere | America: Facts vs. Fiction (2:38) (“Listen”)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4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84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51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House Rock- Shot Heard Round the World (3:00)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6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BC5040-F57E-4869-8CDA-AB65EEDA9443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C5A92F-AD60-4977-9456-396DA3D90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-6dhICCzc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QeQGWTBl2x8" TargetMode="Externa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6ikO6LMxF4&amp;index=2&amp;list=PL2E9910E9126B857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Road to Independence:</a:t>
            </a:r>
            <a:br>
              <a:rPr lang="en-US" dirty="0" smtClean="0"/>
            </a:br>
            <a:r>
              <a:rPr lang="en-US" dirty="0" smtClean="0"/>
              <a:t>1763-1776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4-4 “A </a:t>
            </a:r>
            <a:r>
              <a:rPr lang="en-US" dirty="0" smtClean="0"/>
              <a:t>Call to </a:t>
            </a:r>
            <a:r>
              <a:rPr lang="en-US" dirty="0" smtClean="0"/>
              <a:t>Arms”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Congress is Formed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5257800" cy="52684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“Acts” outrage people of all colonies</a:t>
            </a:r>
          </a:p>
          <a:p>
            <a:pPr lvl="1"/>
            <a:r>
              <a:rPr lang="en-US" dirty="0" smtClean="0"/>
              <a:t>British actions threaten colonial rights and liberty</a:t>
            </a:r>
          </a:p>
          <a:p>
            <a:r>
              <a:rPr lang="en-US" dirty="0" smtClean="0"/>
              <a:t>June 1774- Committee of Correspondence of Boston </a:t>
            </a:r>
          </a:p>
          <a:p>
            <a:pPr lvl="1"/>
            <a:r>
              <a:rPr lang="en-US" dirty="0" smtClean="0"/>
              <a:t>Call mtg. of colonial reps </a:t>
            </a:r>
          </a:p>
          <a:p>
            <a:r>
              <a:rPr lang="en-US" dirty="0" smtClean="0"/>
              <a:t>Aug. 1774- delegates from all colonies (except Georgia) meet in Philly</a:t>
            </a:r>
          </a:p>
          <a:p>
            <a:pPr lvl="1"/>
            <a:r>
              <a:rPr lang="en-US" dirty="0" smtClean="0"/>
              <a:t>55 men</a:t>
            </a:r>
          </a:p>
          <a:p>
            <a:pPr lvl="1"/>
            <a:r>
              <a:rPr lang="en-US" dirty="0" smtClean="0"/>
              <a:t>Major players include…</a:t>
            </a:r>
          </a:p>
          <a:p>
            <a:pPr lvl="2"/>
            <a:r>
              <a:rPr lang="en-US" dirty="0" smtClean="0"/>
              <a:t>Samuel and John Adams, Patrick Henry, John Jay, Richard Henry Lee, George Washington, John Hancock</a:t>
            </a:r>
          </a:p>
          <a:p>
            <a:pPr lvl="1"/>
            <a:r>
              <a:rPr lang="en-US" dirty="0" smtClean="0"/>
              <a:t>Draft letter to Parliament</a:t>
            </a:r>
          </a:p>
          <a:p>
            <a:pPr lvl="2"/>
            <a:r>
              <a:rPr lang="en-US" dirty="0" smtClean="0"/>
              <a:t>Demand repeal of all “Acts”</a:t>
            </a:r>
          </a:p>
          <a:p>
            <a:pPr lvl="2"/>
            <a:r>
              <a:rPr lang="en-US" dirty="0" smtClean="0"/>
              <a:t>Ban all trade w/ Britain until they comply</a:t>
            </a:r>
          </a:p>
          <a:p>
            <a:pPr lvl="2"/>
            <a:r>
              <a:rPr lang="en-US" dirty="0" smtClean="0"/>
              <a:t>All colonies to form militias (colonial volunteer armies)</a:t>
            </a:r>
          </a:p>
          <a:p>
            <a:pPr lvl="2"/>
            <a:r>
              <a:rPr lang="en-US" dirty="0" smtClean="0"/>
              <a:t>Set date for May to meet again if demands not met</a:t>
            </a:r>
            <a:endParaRPr lang="en-US" dirty="0"/>
          </a:p>
        </p:txBody>
      </p:sp>
      <p:pic>
        <p:nvPicPr>
          <p:cNvPr id="9218" name="Picture 2" descr="http://www.us-coin-values-advisor.com/images/First-Continental-Cong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77610"/>
            <a:ext cx="3095625" cy="4913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First Battles (Britain Sends Troops)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62400" y="1589566"/>
            <a:ext cx="4953000" cy="52684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Conflict over Intolerable Acts turns Massachusetts into armed camp</a:t>
            </a:r>
          </a:p>
          <a:p>
            <a:pPr lvl="1"/>
            <a:r>
              <a:rPr lang="en-US" dirty="0" smtClean="0"/>
              <a:t>Both Groups (militia and British)</a:t>
            </a:r>
          </a:p>
          <a:p>
            <a:pPr lvl="2"/>
            <a:r>
              <a:rPr lang="en-US" dirty="0" smtClean="0"/>
              <a:t>Mass. colonial militia call themselves “Minutemen” b/c ready in minute’s notice</a:t>
            </a:r>
          </a:p>
          <a:p>
            <a:r>
              <a:rPr lang="en-US" dirty="0" smtClean="0"/>
              <a:t>Parliament sends General Thomas Gage and 6,000 “Redcoats” to occupy Boston</a:t>
            </a:r>
          </a:p>
          <a:p>
            <a:pPr lvl="1"/>
            <a:r>
              <a:rPr lang="en-US" dirty="0" smtClean="0"/>
              <a:t>His instructions were to take weapons from militia and arrest leaders</a:t>
            </a:r>
          </a:p>
          <a:p>
            <a:pPr lvl="1"/>
            <a:r>
              <a:rPr lang="en-US" dirty="0" smtClean="0"/>
              <a:t>Learns colonials storing guns and ammo in Concord (20 miles NW of Boston)</a:t>
            </a:r>
          </a:p>
          <a:p>
            <a:r>
              <a:rPr lang="en-US" dirty="0" smtClean="0"/>
              <a:t>18 April 1775- </a:t>
            </a:r>
          </a:p>
          <a:p>
            <a:pPr lvl="1"/>
            <a:r>
              <a:rPr lang="en-US" dirty="0" smtClean="0"/>
              <a:t>sends 700 Redcoats to Concord to “seize and destroy all artillery and ammunition you can find.”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http://images.virtualology.com/ac/2/i/ency0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33446"/>
            <a:ext cx="3200400" cy="5095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Alerting the Colonists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95800" cy="52684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18 April 1775-</a:t>
            </a:r>
          </a:p>
          <a:p>
            <a:pPr lvl="1"/>
            <a:r>
              <a:rPr lang="en-US" dirty="0" smtClean="0"/>
              <a:t>Dr. Joseph Warren walks streets of Boston to observe the acts of the Redcoats</a:t>
            </a:r>
          </a:p>
          <a:p>
            <a:pPr lvl="2"/>
            <a:r>
              <a:rPr lang="en-US" dirty="0" smtClean="0"/>
              <a:t>Redcoats form and march north out of the city</a:t>
            </a:r>
          </a:p>
          <a:p>
            <a:pPr lvl="1"/>
            <a:r>
              <a:rPr lang="en-US" dirty="0" smtClean="0"/>
              <a:t>Warren rushes to alert Paul Revere and William Dawes (Sons of Liberty)</a:t>
            </a:r>
          </a:p>
          <a:p>
            <a:r>
              <a:rPr lang="en-US" dirty="0" smtClean="0"/>
              <a:t>Revere, Dawes and others ride to Lexington and Concord to warm the colonials</a:t>
            </a:r>
          </a:p>
          <a:p>
            <a:pPr lvl="1"/>
            <a:r>
              <a:rPr lang="en-US" dirty="0" smtClean="0"/>
              <a:t>Sam Adams and John Hancock are to be arrested in Lexington</a:t>
            </a:r>
          </a:p>
          <a:p>
            <a:r>
              <a:rPr lang="en-US" dirty="0" smtClean="0"/>
              <a:t>Moonlit ride they gallop off yelling “the regulars are out!” to every home along the way</a:t>
            </a:r>
          </a:p>
          <a:p>
            <a:pPr lvl="1"/>
            <a:r>
              <a:rPr lang="en-US" dirty="0" smtClean="0"/>
              <a:t>Revere caught and arrested</a:t>
            </a:r>
          </a:p>
          <a:p>
            <a:pPr lvl="1"/>
            <a:r>
              <a:rPr lang="en-US" dirty="0" smtClean="0"/>
              <a:t>Dawes and others get the message out</a:t>
            </a:r>
          </a:p>
          <a:p>
            <a:endParaRPr lang="en-US" dirty="0"/>
          </a:p>
        </p:txBody>
      </p:sp>
      <p:pic>
        <p:nvPicPr>
          <p:cNvPr id="7170" name="Picture 2" descr="C:\Documents and Settings\kristopher.wazaney\Local Settings\Temporary Internet Files\Content.IE5\CKJQ1PUJ\MC900149846[1].wmf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209800"/>
            <a:ext cx="3124200" cy="445055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19998893">
            <a:off x="4880017" y="2362920"/>
            <a:ext cx="3962400" cy="954107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5"/>
              </a:rPr>
              <a:t>Listen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my children and you shall hear…</a:t>
            </a:r>
            <a:endParaRPr 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@ Lexington and Concord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589566"/>
            <a:ext cx="4571999" cy="526843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Redcoats arrive in Lexington @ dawn</a:t>
            </a:r>
          </a:p>
          <a:p>
            <a:pPr lvl="1"/>
            <a:r>
              <a:rPr lang="en-US" dirty="0" smtClean="0"/>
              <a:t>70 “Minutemen” meet them in center of city ready to fight</a:t>
            </a:r>
          </a:p>
          <a:p>
            <a:r>
              <a:rPr lang="en-US" dirty="0" smtClean="0"/>
              <a:t>Standoff ensues</a:t>
            </a:r>
          </a:p>
          <a:p>
            <a:pPr lvl="1"/>
            <a:r>
              <a:rPr lang="en-US" dirty="0" smtClean="0"/>
              <a:t>Suddenly…</a:t>
            </a:r>
          </a:p>
          <a:p>
            <a:pPr lvl="2"/>
            <a:r>
              <a:rPr lang="en-US" dirty="0" smtClean="0"/>
              <a:t>Someone fires- no one knows who, or what side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shot of the Revolutionary War</a:t>
            </a:r>
          </a:p>
          <a:p>
            <a:r>
              <a:rPr lang="en-US" dirty="0" smtClean="0"/>
              <a:t>When smoke clears </a:t>
            </a:r>
          </a:p>
          <a:p>
            <a:pPr lvl="1"/>
            <a:r>
              <a:rPr lang="en-US" dirty="0" smtClean="0"/>
              <a:t>8 Minutemen lay dead </a:t>
            </a:r>
          </a:p>
          <a:p>
            <a:pPr lvl="1"/>
            <a:r>
              <a:rPr lang="en-US" dirty="0" smtClean="0"/>
              <a:t>1 Redcoat wounded</a:t>
            </a:r>
          </a:p>
          <a:p>
            <a:r>
              <a:rPr lang="en-US" dirty="0" smtClean="0"/>
              <a:t>Redcoats continue their march to Concord</a:t>
            </a:r>
          </a:p>
          <a:p>
            <a:pPr lvl="1"/>
            <a:r>
              <a:rPr lang="en-US" dirty="0" smtClean="0"/>
              <a:t>Found not much left, turned back for Boston</a:t>
            </a:r>
          </a:p>
          <a:p>
            <a:r>
              <a:rPr lang="en-US" dirty="0" smtClean="0"/>
              <a:t>Outside of Concord, Minutemen gathered </a:t>
            </a:r>
          </a:p>
          <a:p>
            <a:pPr lvl="1"/>
            <a:r>
              <a:rPr lang="en-US" dirty="0" smtClean="0"/>
              <a:t>Hiding in bushes waiting for Redcoats</a:t>
            </a:r>
          </a:p>
          <a:p>
            <a:pPr lvl="1"/>
            <a:r>
              <a:rPr lang="en-US" dirty="0" smtClean="0"/>
              <a:t>As passed, showered the Redcoats with bullets</a:t>
            </a:r>
          </a:p>
          <a:p>
            <a:r>
              <a:rPr lang="en-US" dirty="0" smtClean="0"/>
              <a:t>1,000’s soon joined in grabbing their muskets and running toward the gunfire all the way back to Boston</a:t>
            </a:r>
          </a:p>
          <a:p>
            <a:pPr lvl="1"/>
            <a:r>
              <a:rPr lang="en-US" dirty="0" smtClean="0"/>
              <a:t>By time reached Boston, 174 Redcoats were wounded and 73 killed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752600"/>
            <a:ext cx="4267200" cy="1323439"/>
          </a:xfrm>
          <a:prstGeom prst="rect">
            <a:avLst/>
          </a:prstGeom>
          <a:noFill/>
          <a:ln w="50800">
            <a:solidFill>
              <a:schemeClr val="bg2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Shot Heard Round the World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2" descr="http://education.randmcnally.com/images/edpub/Battles_Lexington_Conc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16490"/>
            <a:ext cx="4571999" cy="3360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Military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953000" cy="52684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Shortly after… </a:t>
            </a:r>
          </a:p>
          <a:p>
            <a:pPr lvl="1"/>
            <a:r>
              <a:rPr lang="en-US" dirty="0" smtClean="0"/>
              <a:t>Capt. Benedict Arnold of Connecticut militia ordered to take Fort Ticonderoga on Lake Champlain</a:t>
            </a:r>
          </a:p>
          <a:p>
            <a:pPr lvl="1"/>
            <a:r>
              <a:rPr lang="en-US" dirty="0" smtClean="0"/>
              <a:t>Ethan Allen &amp; Vermont’s militia given same order</a:t>
            </a:r>
          </a:p>
          <a:p>
            <a:pPr lvl="1"/>
            <a:r>
              <a:rPr lang="en-US" dirty="0" smtClean="0"/>
              <a:t>Join together become “Green Mountain Boys”</a:t>
            </a:r>
          </a:p>
          <a:p>
            <a:r>
              <a:rPr lang="en-US" dirty="0" smtClean="0"/>
              <a:t>Catch Brits by surprise</a:t>
            </a:r>
          </a:p>
          <a:p>
            <a:pPr lvl="1"/>
            <a:r>
              <a:rPr lang="en-US" dirty="0" smtClean="0"/>
              <a:t>Take fort on 10 May 1775</a:t>
            </a:r>
          </a:p>
          <a:p>
            <a:r>
              <a:rPr lang="en-US" dirty="0" smtClean="0"/>
              <a:t>In Massachusetts…</a:t>
            </a:r>
          </a:p>
          <a:p>
            <a:pPr lvl="1"/>
            <a:r>
              <a:rPr lang="en-US" dirty="0" smtClean="0"/>
              <a:t>Colonial militia’s numbers grow to 20,000+!!!</a:t>
            </a:r>
          </a:p>
          <a:p>
            <a:pPr lvl="1"/>
            <a:r>
              <a:rPr lang="en-US" dirty="0" smtClean="0"/>
              <a:t>For weeks the 2 armies nervously wait to see what happens next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colbysopinion.files.wordpress.com/2012/06/benedictarnold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952369" cy="36004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486400" y="5334000"/>
            <a:ext cx="349274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Colonel Benedict Arnold</a:t>
            </a:r>
            <a:endParaRPr lang="en-US" sz="32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Bunker Hill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1" y="1600200"/>
            <a:ext cx="4571999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16 June 1775-</a:t>
            </a:r>
          </a:p>
          <a:p>
            <a:pPr lvl="1"/>
            <a:r>
              <a:rPr lang="en-US" dirty="0" smtClean="0"/>
              <a:t>1200 colonial militia move into Bunker and Breeds Hills under Col. William Prescott</a:t>
            </a:r>
          </a:p>
          <a:p>
            <a:pPr lvl="2"/>
            <a:r>
              <a:rPr lang="en-US" dirty="0" smtClean="0"/>
              <a:t>Across harbor from Boston</a:t>
            </a:r>
          </a:p>
          <a:p>
            <a:pPr lvl="1"/>
            <a:r>
              <a:rPr lang="en-US" dirty="0" smtClean="0"/>
              <a:t>Dug in for protection</a:t>
            </a:r>
          </a:p>
          <a:p>
            <a:r>
              <a:rPr lang="en-US" dirty="0" smtClean="0"/>
              <a:t>British Gen. William Howe (replaced Gage)</a:t>
            </a:r>
          </a:p>
          <a:p>
            <a:pPr lvl="1"/>
            <a:r>
              <a:rPr lang="en-US" dirty="0" smtClean="0"/>
              <a:t>Sends troops up the hills</a:t>
            </a:r>
          </a:p>
          <a:p>
            <a:r>
              <a:rPr lang="en-US" dirty="0" smtClean="0"/>
              <a:t>Militia tired from digging all night now face British Army!</a:t>
            </a:r>
          </a:p>
          <a:p>
            <a:pPr lvl="1"/>
            <a:r>
              <a:rPr lang="en-US" dirty="0" smtClean="0"/>
              <a:t>Prescott orders militia…</a:t>
            </a:r>
          </a:p>
          <a:p>
            <a:pPr lvl="2"/>
            <a:r>
              <a:rPr lang="en-US" dirty="0" smtClean="0"/>
              <a:t>“Don’t fire until you see the whites of their eyes!”</a:t>
            </a:r>
          </a:p>
          <a:p>
            <a:r>
              <a:rPr lang="en-US" dirty="0" smtClean="0"/>
              <a:t>Colonials beat back charge 4 times killing over a 1000!!!</a:t>
            </a:r>
          </a:p>
          <a:p>
            <a:pPr lvl="1"/>
            <a:r>
              <a:rPr lang="en-US" dirty="0" smtClean="0"/>
              <a:t>Unfortunately… run out of gun powder and forced to retreat</a:t>
            </a:r>
          </a:p>
          <a:p>
            <a:pPr lvl="1"/>
            <a:r>
              <a:rPr lang="en-US" dirty="0" smtClean="0"/>
              <a:t>GIVES British victory, but it’s a costly one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2" name="Picture 4" descr="http://www.britishbattles.com/images/bunker-hill/warren-dy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5000"/>
            <a:ext cx="4191000" cy="408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2672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colonists heard of battles…</a:t>
            </a:r>
          </a:p>
          <a:p>
            <a:pPr lvl="1"/>
            <a:r>
              <a:rPr lang="en-US" dirty="0" smtClean="0"/>
              <a:t>Faced major decision</a:t>
            </a:r>
          </a:p>
          <a:p>
            <a:pPr lvl="2"/>
            <a:r>
              <a:rPr lang="en-US" dirty="0" smtClean="0"/>
              <a:t>Loyalist or Patriot?</a:t>
            </a:r>
          </a:p>
          <a:p>
            <a:r>
              <a:rPr lang="en-US" dirty="0" smtClean="0"/>
              <a:t>Loyalists: colonials who wanted to stay loyal to crown</a:t>
            </a:r>
          </a:p>
          <a:p>
            <a:pPr lvl="1"/>
            <a:r>
              <a:rPr lang="en-US" dirty="0" smtClean="0"/>
              <a:t>Did not consider unfair taxes and poor laws reason enough to break away</a:t>
            </a:r>
          </a:p>
          <a:p>
            <a:pPr lvl="1"/>
            <a:r>
              <a:rPr lang="en-US" dirty="0" smtClean="0"/>
              <a:t>Also Brits best army in world</a:t>
            </a:r>
          </a:p>
          <a:p>
            <a:pPr lvl="2"/>
            <a:r>
              <a:rPr lang="en-US" dirty="0" smtClean="0"/>
              <a:t>Going to win, why end up hanged as a traitor?</a:t>
            </a:r>
          </a:p>
          <a:p>
            <a:r>
              <a:rPr lang="en-US" dirty="0" smtClean="0"/>
              <a:t>Patriots: colonials wanted freedom and independence from the crown</a:t>
            </a:r>
          </a:p>
          <a:p>
            <a:pPr lvl="1"/>
            <a:r>
              <a:rPr lang="en-US" dirty="0" smtClean="0"/>
              <a:t>Felt these taxes and unfair laws were just the beginning and would stop at nothing to be treated as free, independent men</a:t>
            </a:r>
            <a:endParaRPr lang="en-US" dirty="0"/>
          </a:p>
        </p:txBody>
      </p:sp>
      <p:pic>
        <p:nvPicPr>
          <p:cNvPr id="1025" name="Picture 1" descr="C:\Documents and Settings\kristopher.wazaney\Local Settings\Temporary Internet Files\Content.IE5\CKJQ1PUJ\MC900324366[1].wmf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752600"/>
            <a:ext cx="4075574" cy="482062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86600" y="3200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PATRIOT Parkway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 rot="1240163">
            <a:off x="6690724" y="2626742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LOYALIST Lane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allAtOnce"/>
      <p:bldP spid="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293</TotalTime>
  <Words>772</Words>
  <Application>Microsoft Office PowerPoint</Application>
  <PresentationFormat>On-screen Show (4:3)</PresentationFormat>
  <Paragraphs>110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Median</vt:lpstr>
      <vt:lpstr>Road to Independence: 1763-1776</vt:lpstr>
      <vt:lpstr>Continental Congress is Formed</vt:lpstr>
      <vt:lpstr>The First Battles (Britain Sends Troops)</vt:lpstr>
      <vt:lpstr>Alerting the Colonists</vt:lpstr>
      <vt:lpstr>Fighting @ Lexington and Concord</vt:lpstr>
      <vt:lpstr>More Military Action</vt:lpstr>
      <vt:lpstr>The Battle of Bunker Hill</vt:lpstr>
      <vt:lpstr>Choosing Sides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kristopher.wazaney</dc:creator>
  <cp:lastModifiedBy>Wazaney, Kristopher J.</cp:lastModifiedBy>
  <cp:revision>20</cp:revision>
  <dcterms:created xsi:type="dcterms:W3CDTF">2012-11-01T17:50:32Z</dcterms:created>
  <dcterms:modified xsi:type="dcterms:W3CDTF">2015-10-19T03:30:49Z</dcterms:modified>
</cp:coreProperties>
</file>