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9" r:id="rId4"/>
    <p:sldId id="260" r:id="rId5"/>
    <p:sldId id="257" r:id="rId6"/>
    <p:sldId id="258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062AF-EEAA-489A-92DD-3B01437C6E5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8AF68-9101-4635-9A7E-4CCD29C723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6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EBECF-E326-4CC7-8C63-9DE890EBFC9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33379-DB67-4B2D-958F-E8D1C52D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Muppets Reenact the Continental Congress- (7:53) (painting)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declaration of independence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story of us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(4:00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(doc)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33379-DB67-4B2D-958F-E8D1C52DC2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205AAA-A91A-426A-A7D1-B8AD54A24CB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B70F01-6C0F-45A9-AF77-1EBFCD3CA4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AVpj_Vo7z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s://www.youtube.com/watch?v=yb7MI8NQLoo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4-5 Moving Toward Independence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 to Independence:</a:t>
            </a:r>
            <a:br>
              <a:rPr lang="en-US" dirty="0" smtClean="0"/>
            </a:br>
            <a:r>
              <a:rPr lang="en-US" dirty="0" smtClean="0"/>
              <a:t>1763-1776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Leaders Emerge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2672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10 May 1775- 2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 assembles</a:t>
            </a:r>
          </a:p>
          <a:p>
            <a:pPr lvl="1"/>
            <a:r>
              <a:rPr lang="en-US" dirty="0" smtClean="0"/>
              <a:t>Delegate Heavyweights</a:t>
            </a:r>
          </a:p>
          <a:p>
            <a:pPr lvl="2"/>
            <a:r>
              <a:rPr lang="en-US" dirty="0" smtClean="0"/>
              <a:t>John &amp; Samuel Adams, Patrick Henry, Richard Henry Lee, George Washington, Ben Franklin, Thomas Jefferson</a:t>
            </a:r>
          </a:p>
          <a:p>
            <a:pPr lvl="1"/>
            <a:r>
              <a:rPr lang="en-US" dirty="0" smtClean="0"/>
              <a:t>Began to govern the colonies</a:t>
            </a:r>
          </a:p>
          <a:p>
            <a:pPr lvl="2"/>
            <a:r>
              <a:rPr lang="en-US" dirty="0" smtClean="0"/>
              <a:t>Printed Money</a:t>
            </a:r>
          </a:p>
          <a:p>
            <a:pPr lvl="2"/>
            <a:r>
              <a:rPr lang="en-US" dirty="0" smtClean="0"/>
              <a:t>Established committees to communicate w/ natives and other countries</a:t>
            </a:r>
          </a:p>
          <a:p>
            <a:pPr lvl="2"/>
            <a:r>
              <a:rPr lang="en-US" dirty="0" smtClean="0"/>
              <a:t>Even set up a Post Office</a:t>
            </a:r>
          </a:p>
          <a:p>
            <a:pPr lvl="2"/>
            <a:r>
              <a:rPr lang="en-US" dirty="0" smtClean="0"/>
              <a:t>Most important…</a:t>
            </a:r>
          </a:p>
          <a:p>
            <a:pPr lvl="3"/>
            <a:r>
              <a:rPr lang="en-US" dirty="0" smtClean="0"/>
              <a:t>Created the Continental Army</a:t>
            </a:r>
          </a:p>
          <a:p>
            <a:pPr lvl="4"/>
            <a:r>
              <a:rPr lang="en-US" dirty="0" smtClean="0"/>
              <a:t>George Washington General in Command</a:t>
            </a:r>
          </a:p>
          <a:p>
            <a:pPr lvl="1"/>
            <a:r>
              <a:rPr lang="en-US" dirty="0" smtClean="0"/>
              <a:t>Despite Battles of Lexington and Concord, many  not prepared to break away form England</a:t>
            </a:r>
            <a:endParaRPr lang="en-US" dirty="0"/>
          </a:p>
        </p:txBody>
      </p:sp>
      <p:pic>
        <p:nvPicPr>
          <p:cNvPr id="14338" name="Picture 2" descr="http://www.awesomestories.com/images/user/fa76af1e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133600"/>
            <a:ext cx="3657600" cy="398145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37580">
            <a:off x="5875997" y="391333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Warm Up!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Olive Branch Petition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343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Washington leaves to take charge of army in Boston</a:t>
            </a:r>
          </a:p>
          <a:p>
            <a:r>
              <a:rPr lang="en-US" dirty="0" smtClean="0"/>
              <a:t>Delegates offer Britain  last chance to avoid all-out-war</a:t>
            </a:r>
          </a:p>
          <a:p>
            <a:r>
              <a:rPr lang="en-US" dirty="0" smtClean="0"/>
              <a:t>July 1775- send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petition</a:t>
            </a:r>
            <a:r>
              <a:rPr lang="en-US" dirty="0" smtClean="0"/>
              <a:t>, or formal request to King George III</a:t>
            </a:r>
          </a:p>
          <a:p>
            <a:pPr lvl="1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Olive Branch Petition</a:t>
            </a:r>
          </a:p>
          <a:p>
            <a:pPr lvl="2"/>
            <a:r>
              <a:rPr lang="en-US" dirty="0" smtClean="0"/>
              <a:t>Asks King to protect the rights of the colonists which Parliament seemed determined to destroy</a:t>
            </a:r>
          </a:p>
          <a:p>
            <a:pPr lvl="1"/>
            <a:r>
              <a:rPr lang="en-US" dirty="0" smtClean="0"/>
              <a:t>King George III refuses to even read it!!!</a:t>
            </a:r>
          </a:p>
          <a:p>
            <a:pPr lvl="1"/>
            <a:r>
              <a:rPr lang="en-US" dirty="0" smtClean="0"/>
              <a:t>Instead ready's for war</a:t>
            </a:r>
          </a:p>
          <a:p>
            <a:pPr lvl="2"/>
            <a:r>
              <a:rPr lang="en-US" dirty="0" smtClean="0"/>
              <a:t>Hires  30,000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Hessians</a:t>
            </a:r>
            <a:r>
              <a:rPr lang="en-US" dirty="0" smtClean="0"/>
              <a:t> as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mercenaries</a:t>
            </a:r>
            <a:r>
              <a:rPr lang="en-US" dirty="0" smtClean="0"/>
              <a:t> to fight along Brits</a:t>
            </a:r>
          </a:p>
          <a:p>
            <a:pPr lvl="3"/>
            <a:r>
              <a:rPr lang="en-US" dirty="0" smtClean="0"/>
              <a:t>German army for hire, known for ruthlessness </a:t>
            </a:r>
            <a:endParaRPr lang="en-US" dirty="0"/>
          </a:p>
        </p:txBody>
      </p:sp>
      <p:pic>
        <p:nvPicPr>
          <p:cNvPr id="1026" name="Picture 2" descr="http://olivebranchdaycare.net/images/index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7" y="2417882"/>
            <a:ext cx="3788690" cy="324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xplosion 1 6"/>
          <p:cNvSpPr/>
          <p:nvPr/>
        </p:nvSpPr>
        <p:spPr>
          <a:xfrm rot="21140871">
            <a:off x="618197" y="1261547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 rot="437580">
            <a:off x="1989797" y="4056054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 Vocab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The Colonies Take the Offensive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52578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Meanwhile, Congress learned Brits in Canada plan to attack NY</a:t>
            </a:r>
          </a:p>
          <a:p>
            <a:pPr lvl="1"/>
            <a:r>
              <a:rPr lang="en-US" dirty="0" smtClean="0"/>
              <a:t>Decide to strike first</a:t>
            </a:r>
          </a:p>
          <a:p>
            <a:pPr lvl="1"/>
            <a:r>
              <a:rPr lang="en-US" dirty="0" smtClean="0"/>
              <a:t>Patriot force from Fort Ticonderoga, led by Benedict Arnold attack and conquer Montreal</a:t>
            </a:r>
          </a:p>
          <a:p>
            <a:pPr lvl="2"/>
            <a:r>
              <a:rPr lang="en-US" dirty="0" smtClean="0"/>
              <a:t>Continue onto Quebec</a:t>
            </a:r>
          </a:p>
          <a:p>
            <a:pPr lvl="1"/>
            <a:r>
              <a:rPr lang="en-US" dirty="0" smtClean="0"/>
              <a:t>Failed to take Quebec though</a:t>
            </a:r>
          </a:p>
          <a:p>
            <a:pPr lvl="2"/>
            <a:r>
              <a:rPr lang="en-US" dirty="0" smtClean="0"/>
              <a:t>Patriots waited outside of Quebec B4 returning to Fort Ticonderoga</a:t>
            </a:r>
          </a:p>
          <a:p>
            <a:r>
              <a:rPr lang="en-US" dirty="0" smtClean="0"/>
              <a:t>Washington reaches Boston just after Battle of Bunker Hill</a:t>
            </a:r>
          </a:p>
          <a:p>
            <a:pPr lvl="1"/>
            <a:r>
              <a:rPr lang="en-US" dirty="0" smtClean="0"/>
              <a:t>Numbers growing everyday, but young, inexperienced, and undisciplined</a:t>
            </a:r>
          </a:p>
          <a:p>
            <a:pPr lvl="1"/>
            <a:r>
              <a:rPr lang="en-US" dirty="0" smtClean="0"/>
              <a:t>Begins work on shaping them up</a:t>
            </a:r>
          </a:p>
          <a:p>
            <a:pPr lvl="2"/>
            <a:r>
              <a:rPr lang="en-US" dirty="0" smtClean="0"/>
              <a:t>Colonial civilians into Continental Army</a:t>
            </a:r>
          </a:p>
          <a:p>
            <a:r>
              <a:rPr lang="en-US" dirty="0" smtClean="0"/>
              <a:t>March 1776- Washington feels they’re ready </a:t>
            </a:r>
          </a:p>
          <a:p>
            <a:pPr lvl="1"/>
            <a:r>
              <a:rPr lang="en-US" dirty="0" smtClean="0"/>
              <a:t>Form horseshoe around British-occupied Boston </a:t>
            </a:r>
          </a:p>
          <a:p>
            <a:pPr lvl="1"/>
            <a:r>
              <a:rPr lang="en-US" dirty="0" smtClean="0"/>
              <a:t>Begin bombing Brits lead by General Howe</a:t>
            </a:r>
          </a:p>
          <a:p>
            <a:pPr lvl="1"/>
            <a:r>
              <a:rPr lang="en-US" dirty="0" smtClean="0"/>
              <a:t>Retreat to ships in harbor and sail to Nova Scotia, Canada</a:t>
            </a:r>
          </a:p>
          <a:p>
            <a:r>
              <a:rPr lang="en-US" dirty="0" smtClean="0"/>
              <a:t>17 March 1776- Washington leads troops into Boston</a:t>
            </a:r>
            <a:endParaRPr lang="en-US" dirty="0"/>
          </a:p>
        </p:txBody>
      </p:sp>
      <p:pic>
        <p:nvPicPr>
          <p:cNvPr id="15364" name="Picture 4" descr="http://blogs.mspmag.com/-themorningafter/YoungGW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524000"/>
            <a:ext cx="3124200" cy="4682263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92488">
            <a:off x="5228353" y="4082586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Resulting Action?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343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Late 1775 - early 1776, most still hope to avoid war, hope call for independence growing</a:t>
            </a:r>
          </a:p>
          <a:p>
            <a:r>
              <a:rPr lang="en-US" dirty="0" smtClean="0"/>
              <a:t>January 1776- Thomas Paine publishes pamphlet called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Sense</a:t>
            </a:r>
          </a:p>
          <a:p>
            <a:pPr lvl="1"/>
            <a:r>
              <a:rPr lang="en-US" dirty="0" smtClean="0"/>
              <a:t>Calls for complete independence from Britain</a:t>
            </a:r>
          </a:p>
          <a:p>
            <a:pPr lvl="1"/>
            <a:r>
              <a:rPr lang="en-US" dirty="0" smtClean="0"/>
              <a:t>Agues that it is “common sense” to stop following a bully and stand up for ourselves as a nation</a:t>
            </a:r>
          </a:p>
          <a:p>
            <a:pPr lvl="1"/>
            <a:r>
              <a:rPr lang="en-US" dirty="0" smtClean="0"/>
              <a:t>Not a squabble over taxes, but a “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struggle for freedom… the cause of all mankind”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www.history.org/history/teaching/enewsletter/volume6/images/dec/commonsense_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3962400" cy="481965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0940082">
            <a:off x="1298697" y="3829176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“Common Sense?”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Colonies Declare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7244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 filled w/ debate</a:t>
            </a:r>
          </a:p>
          <a:p>
            <a:pPr lvl="1"/>
            <a:r>
              <a:rPr lang="en-US" dirty="0" smtClean="0"/>
              <a:t>Central issue</a:t>
            </a:r>
          </a:p>
          <a:p>
            <a:pPr lvl="2"/>
            <a:r>
              <a:rPr lang="en-US" dirty="0" smtClean="0"/>
              <a:t>Should they declare themselves independent nation?</a:t>
            </a:r>
          </a:p>
          <a:p>
            <a:r>
              <a:rPr lang="en-US" dirty="0" smtClean="0"/>
              <a:t>April 1776- NC delegates instructed to vote for independence if proposed</a:t>
            </a:r>
          </a:p>
          <a:p>
            <a:r>
              <a:rPr lang="en-US" dirty="0" smtClean="0"/>
              <a:t>7 June 1776- Richard Henry Lee (VA) proposes resolution of independence</a:t>
            </a:r>
          </a:p>
          <a:p>
            <a:pPr lvl="1"/>
            <a:r>
              <a:rPr lang="en-US" dirty="0" smtClean="0"/>
              <a:t>Congress debates resolution</a:t>
            </a:r>
          </a:p>
          <a:p>
            <a:pPr lvl="2"/>
            <a:r>
              <a:rPr lang="en-US" dirty="0" smtClean="0"/>
              <a:t>Some think not ready</a:t>
            </a:r>
          </a:p>
          <a:p>
            <a:pPr lvl="2"/>
            <a:r>
              <a:rPr lang="en-US" dirty="0" smtClean="0"/>
              <a:t>Others believe battles have already decided our fight</a:t>
            </a:r>
          </a:p>
          <a:p>
            <a:pPr lvl="2"/>
            <a:r>
              <a:rPr lang="en-US" dirty="0" smtClean="0"/>
              <a:t>All fear British power!</a:t>
            </a:r>
          </a:p>
          <a:p>
            <a:r>
              <a:rPr lang="en-US" dirty="0" smtClean="0"/>
              <a:t>While debate, form committee to draft Declaration of Independence</a:t>
            </a:r>
          </a:p>
          <a:p>
            <a:pPr lvl="1"/>
            <a:r>
              <a:rPr lang="en-US" dirty="0" smtClean="0"/>
              <a:t>John Adams, Ben Franklin, Thomas Jefferson, Robert Livingston, Roger Sherman</a:t>
            </a:r>
          </a:p>
          <a:p>
            <a:pPr lvl="1"/>
            <a:r>
              <a:rPr lang="en-US" dirty="0" smtClean="0"/>
              <a:t>Jefferson selected to write it;  draws inspiration from English philosopher John Locke</a:t>
            </a:r>
          </a:p>
          <a:p>
            <a:pPr lvl="2"/>
            <a:r>
              <a:rPr lang="en-US" dirty="0" smtClean="0"/>
              <a:t>People born w/ inalienable rights; life liberty, and pursuit of happiness</a:t>
            </a:r>
          </a:p>
          <a:p>
            <a:r>
              <a:rPr lang="en-US" dirty="0" smtClean="0"/>
              <a:t>4 July 1776- Voted on and adopted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cpwv.org/wp-content/uploads/2010/06/6-11-1776-Drafting-the-Declaration-of-Independ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501772" cy="47244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37580">
            <a:off x="5875997" y="391333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do what!?!?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Declaration has 4 major parts</a:t>
            </a:r>
          </a:p>
          <a:p>
            <a:pPr lvl="1"/>
            <a:r>
              <a:rPr lang="en-US" dirty="0" smtClean="0"/>
              <a:t>Preamble, or intro </a:t>
            </a:r>
          </a:p>
          <a:p>
            <a:pPr lvl="1"/>
            <a:r>
              <a:rPr lang="en-US" dirty="0" smtClean="0"/>
              <a:t>Next 2 sections- </a:t>
            </a:r>
          </a:p>
          <a:p>
            <a:pPr lvl="2"/>
            <a:r>
              <a:rPr lang="en-US" dirty="0" smtClean="0"/>
              <a:t>Humans born w/ natural rights… life, liberty, property</a:t>
            </a:r>
          </a:p>
          <a:p>
            <a:pPr lvl="3"/>
            <a:r>
              <a:rPr lang="en-US" dirty="0" smtClean="0"/>
              <a:t>Job of </a:t>
            </a:r>
            <a:r>
              <a:rPr lang="en-US" dirty="0" err="1" smtClean="0"/>
              <a:t>gov’t</a:t>
            </a:r>
            <a:r>
              <a:rPr lang="en-US" dirty="0" smtClean="0"/>
              <a:t> to protect, citizens duty to overthrow if not</a:t>
            </a:r>
          </a:p>
          <a:p>
            <a:pPr lvl="2"/>
            <a:r>
              <a:rPr lang="en-US" dirty="0" smtClean="0"/>
              <a:t>Describes charges against crown proving their need for independence</a:t>
            </a:r>
          </a:p>
          <a:p>
            <a:pPr lvl="1"/>
            <a:r>
              <a:rPr lang="en-US" dirty="0" smtClean="0"/>
              <a:t>Last section- proclaims the existence of new nation</a:t>
            </a:r>
          </a:p>
          <a:p>
            <a:r>
              <a:rPr lang="en-US" dirty="0" smtClean="0"/>
              <a:t> Overall…</a:t>
            </a:r>
          </a:p>
          <a:p>
            <a:pPr lvl="1"/>
            <a:r>
              <a:rPr lang="en-US" dirty="0" smtClean="0"/>
              <a:t>Says </a:t>
            </a:r>
            <a:r>
              <a:rPr lang="en-US" dirty="0" err="1" smtClean="0"/>
              <a:t>gov’t</a:t>
            </a:r>
            <a:r>
              <a:rPr lang="en-US" dirty="0" smtClean="0"/>
              <a:t> exists to protect these rights</a:t>
            </a:r>
          </a:p>
          <a:p>
            <a:endParaRPr lang="en-US" dirty="0"/>
          </a:p>
        </p:txBody>
      </p:sp>
      <p:pic>
        <p:nvPicPr>
          <p:cNvPr id="2" name="Picture 2" descr="C:\Documents and Settings\kristopher.wazaney\Local Settings\Temporary Internet Files\Content.IE5\1O9K5U4F\MC900150054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4470243" cy="3396558"/>
          </a:xfrm>
          <a:prstGeom prst="rect">
            <a:avLst/>
          </a:prstGeom>
          <a:noFill/>
        </p:spPr>
      </p:pic>
      <p:sp>
        <p:nvSpPr>
          <p:cNvPr id="7" name="Explosion 1 6"/>
          <p:cNvSpPr/>
          <p:nvPr/>
        </p:nvSpPr>
        <p:spPr>
          <a:xfrm rot="21245938">
            <a:off x="554751" y="4067522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Parts?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447800"/>
            <a:ext cx="4572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Controversies…</a:t>
            </a:r>
          </a:p>
          <a:p>
            <a:pPr lvl="1"/>
            <a:r>
              <a:rPr lang="en-US" dirty="0" smtClean="0"/>
              <a:t>20 May 1775- NC legislature writes 1</a:t>
            </a:r>
            <a:r>
              <a:rPr lang="en-US" baseline="30000" dirty="0" smtClean="0"/>
              <a:t>st</a:t>
            </a:r>
            <a:r>
              <a:rPr lang="en-US" dirty="0" smtClean="0"/>
              <a:t> Declaration of Independence</a:t>
            </a:r>
          </a:p>
          <a:p>
            <a:pPr lvl="2"/>
            <a:r>
              <a:rPr lang="en-US" dirty="0" smtClean="0"/>
              <a:t>Believed to have been delivered to Congress</a:t>
            </a:r>
          </a:p>
          <a:p>
            <a:pPr lvl="2"/>
            <a:r>
              <a:rPr lang="en-US" dirty="0" smtClean="0"/>
              <a:t>Adams people say it happened</a:t>
            </a:r>
          </a:p>
          <a:p>
            <a:pPr lvl="2"/>
            <a:r>
              <a:rPr lang="en-US" dirty="0" smtClean="0"/>
              <a:t>Jefferson people say it didn’t</a:t>
            </a:r>
          </a:p>
          <a:p>
            <a:pPr lvl="1"/>
            <a:r>
              <a:rPr lang="en-US" dirty="0" smtClean="0"/>
              <a:t>“D of I” includes famous words “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men are created equal”</a:t>
            </a:r>
          </a:p>
          <a:p>
            <a:pPr lvl="2"/>
            <a:r>
              <a:rPr lang="en-US" dirty="0" smtClean="0"/>
              <a:t>Over years many debate what Jefferson means by this</a:t>
            </a:r>
          </a:p>
          <a:p>
            <a:pPr lvl="2"/>
            <a:r>
              <a:rPr lang="en-US" dirty="0" smtClean="0"/>
              <a:t>Idea does not apply to everyone</a:t>
            </a:r>
          </a:p>
          <a:p>
            <a:pPr lvl="3"/>
            <a:r>
              <a:rPr lang="en-US" dirty="0" smtClean="0"/>
              <a:t>Women lacked legal equality</a:t>
            </a:r>
          </a:p>
          <a:p>
            <a:pPr lvl="3"/>
            <a:r>
              <a:rPr lang="en-US" dirty="0" smtClean="0"/>
              <a:t>African-Americans too (free or slaves)</a:t>
            </a:r>
          </a:p>
          <a:p>
            <a:pPr lvl="1"/>
            <a:r>
              <a:rPr lang="en-US" dirty="0" smtClean="0"/>
              <a:t>Despite contradictions…</a:t>
            </a:r>
          </a:p>
          <a:p>
            <a:pPr lvl="2"/>
            <a:r>
              <a:rPr lang="en-US" dirty="0" smtClean="0"/>
              <a:t>Still influences political thinking</a:t>
            </a:r>
          </a:p>
          <a:p>
            <a:pPr lvl="2"/>
            <a:r>
              <a:rPr lang="en-US" dirty="0" smtClean="0"/>
              <a:t>Used this document to help abolish slavery, and give rights to women and blacks</a:t>
            </a:r>
          </a:p>
          <a:p>
            <a:pPr lvl="2"/>
            <a:endParaRPr lang="en-US" dirty="0" smtClean="0"/>
          </a:p>
        </p:txBody>
      </p:sp>
      <p:pic>
        <p:nvPicPr>
          <p:cNvPr id="1026" name="Picture 2" descr="http://www.wondersandmarvels.com/wp-content/uploads/2011/07/INDEPENDENCE-Im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429000"/>
            <a:ext cx="4118492" cy="3048001"/>
          </a:xfrm>
          <a:prstGeom prst="rect">
            <a:avLst/>
          </a:prstGeom>
          <a:noFill/>
        </p:spPr>
      </p:pic>
      <p:pic>
        <p:nvPicPr>
          <p:cNvPr id="1028" name="Picture 4" descr="http://www.loc.gov/rr/program/bib/ourdocs/Images/declaration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1371600"/>
            <a:ext cx="2143125" cy="2638425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1113462">
            <a:off x="1850326" y="1273072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NC Says What?!?!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</TotalTime>
  <Words>702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Paper</vt:lpstr>
      <vt:lpstr>Road to Independence: 1763-1776</vt:lpstr>
      <vt:lpstr>Colonial Leaders Emerge</vt:lpstr>
      <vt:lpstr>Olive Branch Petition</vt:lpstr>
      <vt:lpstr>The Colonies Take the Offensive</vt:lpstr>
      <vt:lpstr>Common Sense</vt:lpstr>
      <vt:lpstr>The Colonies Declare Independence</vt:lpstr>
      <vt:lpstr>The Declaration of Independence</vt:lpstr>
      <vt:lpstr>The Declaration of Independence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Independence: 1763-1776</dc:title>
  <dc:creator>sean.hannum</dc:creator>
  <cp:lastModifiedBy>Wazaney, Kristopher J.</cp:lastModifiedBy>
  <cp:revision>21</cp:revision>
  <dcterms:created xsi:type="dcterms:W3CDTF">2012-11-06T18:03:17Z</dcterms:created>
  <dcterms:modified xsi:type="dcterms:W3CDTF">2015-10-20T18:02:02Z</dcterms:modified>
</cp:coreProperties>
</file>