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8201E-F29B-4F69-AE5A-4B96F8810AA9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570AD-C13D-4CAE-8D7C-939C005489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6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B1D8B-64E3-412D-B75B-0CF660246046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7C0E5-4180-4922-9AB0-20D1884B1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0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C0E5-4180-4922-9AB0-20D1884B10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6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GW not 1</a:t>
            </a:r>
            <a:r>
              <a:rPr lang="en-US" baseline="30000" dirty="0" smtClean="0"/>
              <a:t>st</a:t>
            </a:r>
            <a:r>
              <a:rPr lang="en-US" dirty="0" smtClean="0"/>
              <a:t> President (2:42)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C0E5-4180-4922-9AB0-20D1884B10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4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C0E5-4180-4922-9AB0-20D1884B10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2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C0E5-4180-4922-9AB0-20D1884B10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Elect a President (3:42)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C0E5-4180-4922-9AB0-20D1884B10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5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7C0E5-4180-4922-9AB0-20D1884B10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8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6A6E085-B37C-4D6E-9F86-1A0C79A6717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9685CE3-73CA-49EF-B9A4-50392EB86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iswIT4xn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k_VQ8I7g6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ectsmart.com/preside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hyperlink" Target="http://www.isidewith.com/political-qui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Become President of the United States of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Election 2016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dirty="0" smtClean="0"/>
              <a:t>Historical Bkgd.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447800"/>
            <a:ext cx="53340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R U ready for your mind-hole to be blown!?!…</a:t>
            </a:r>
          </a:p>
          <a:p>
            <a:pPr lvl="1"/>
            <a:r>
              <a:rPr lang="en-US" sz="2300" dirty="0" smtClean="0"/>
              <a:t>George Washington was </a:t>
            </a:r>
            <a:r>
              <a:rPr lang="en-US" sz="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300" dirty="0" smtClean="0"/>
              <a:t>the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elected leader of this country!!!</a:t>
            </a:r>
          </a:p>
          <a:p>
            <a:pPr lvl="2"/>
            <a:r>
              <a:rPr lang="en-US" sz="2000" dirty="0" smtClean="0"/>
              <a:t>I know, right!?!</a:t>
            </a:r>
          </a:p>
          <a:p>
            <a:pPr lvl="1"/>
            <a:r>
              <a:rPr lang="en-US" sz="2300" dirty="0" smtClean="0"/>
              <a:t>14 different men were President B4 G-Dub!</a:t>
            </a:r>
          </a:p>
          <a:p>
            <a:r>
              <a:rPr lang="en-US" sz="2600" dirty="0" smtClean="0"/>
              <a:t>3 different names for the government even</a:t>
            </a:r>
          </a:p>
          <a:p>
            <a:pPr lvl="1"/>
            <a:r>
              <a:rPr lang="en-US" sz="2300" dirty="0" smtClean="0"/>
              <a:t>Prior to 1781- The Congress</a:t>
            </a:r>
          </a:p>
          <a:p>
            <a:pPr lvl="1"/>
            <a:r>
              <a:rPr lang="en-US" sz="2300" dirty="0" smtClean="0"/>
              <a:t>Under the Articles of Confederation- The United States in Congress Assembled</a:t>
            </a:r>
          </a:p>
          <a:p>
            <a:pPr lvl="1"/>
            <a:r>
              <a:rPr lang="en-US" sz="2300" dirty="0" smtClean="0"/>
              <a:t>Under the Constitution- The United Stats of America</a:t>
            </a:r>
          </a:p>
          <a:p>
            <a:r>
              <a:rPr lang="en-US" sz="2600" dirty="0" smtClean="0"/>
              <a:t>Always had a “President” though</a:t>
            </a:r>
          </a:p>
          <a:p>
            <a:pPr lvl="1"/>
            <a:r>
              <a:rPr lang="en-US" sz="2300" dirty="0" smtClean="0"/>
              <a:t>Served average of 1 year apiece</a:t>
            </a:r>
          </a:p>
          <a:p>
            <a:pPr lvl="1"/>
            <a:r>
              <a:rPr lang="en-US" sz="2300" dirty="0" smtClean="0"/>
              <a:t>Always elected, but differently and by whom is the real story</a:t>
            </a:r>
          </a:p>
          <a:p>
            <a:r>
              <a:rPr lang="en-US" sz="2600" dirty="0" smtClean="0"/>
              <a:t>1774- 1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Continental Congress elects </a:t>
            </a:r>
            <a:r>
              <a:rPr lang="en-US" sz="2600" dirty="0" smtClean="0">
                <a:hlinkClick r:id="rId3"/>
              </a:rPr>
              <a:t>Peyton Randolph first President</a:t>
            </a:r>
            <a:endParaRPr lang="en-US" sz="2600" dirty="0" smtClean="0"/>
          </a:p>
          <a:p>
            <a:pPr lvl="1"/>
            <a:r>
              <a:rPr lang="en-US" sz="2300" dirty="0" smtClean="0"/>
              <a:t>Presides over the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and 2</a:t>
            </a:r>
            <a:r>
              <a:rPr lang="en-US" sz="2300" baseline="30000" dirty="0" smtClean="0"/>
              <a:t>nd</a:t>
            </a:r>
            <a:r>
              <a:rPr lang="en-US" sz="2300" dirty="0" smtClean="0"/>
              <a:t> Continental Congress’</a:t>
            </a:r>
          </a:p>
          <a:p>
            <a:r>
              <a:rPr lang="en-US" sz="2600" dirty="0" smtClean="0"/>
              <a:t>Most famous and only one elected twice (non-consecutively, too) </a:t>
            </a:r>
          </a:p>
          <a:p>
            <a:pPr lvl="1"/>
            <a:r>
              <a:rPr lang="en-US" sz="2300" dirty="0" smtClean="0"/>
              <a:t>John Hancock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219200"/>
            <a:ext cx="2971800" cy="31242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1774- Peyton Randolph (VA)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</a:t>
            </a:r>
          </a:p>
          <a:p>
            <a:r>
              <a:rPr lang="en-US" dirty="0" smtClean="0"/>
              <a:t>1775- Henry Middleton (SC)</a:t>
            </a:r>
          </a:p>
          <a:p>
            <a:pPr lvl="1"/>
            <a:r>
              <a:rPr lang="en-US" dirty="0" smtClean="0"/>
              <a:t>Born in London, England!</a:t>
            </a:r>
          </a:p>
          <a:p>
            <a:pPr lvl="1"/>
            <a:r>
              <a:rPr lang="en-US" dirty="0" smtClean="0"/>
              <a:t>Only served 5 days!</a:t>
            </a:r>
          </a:p>
          <a:p>
            <a:r>
              <a:rPr lang="en-US" dirty="0" smtClean="0"/>
              <a:t>1775- Peyton Randolph (VA)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</a:t>
            </a:r>
          </a:p>
          <a:p>
            <a:r>
              <a:rPr lang="en-US" dirty="0" smtClean="0"/>
              <a:t>1776- John Hancock (MA)</a:t>
            </a:r>
          </a:p>
          <a:p>
            <a:pPr lvl="1"/>
            <a:r>
              <a:rPr lang="en-US" dirty="0" smtClean="0"/>
              <a:t>Declaration of Independence</a:t>
            </a:r>
          </a:p>
          <a:p>
            <a:r>
              <a:rPr lang="en-US" dirty="0" smtClean="0"/>
              <a:t>1777- Henry Laurens (SC)</a:t>
            </a:r>
          </a:p>
          <a:p>
            <a:r>
              <a:rPr lang="en-US" dirty="0" smtClean="0"/>
              <a:t>1778- John Jay (NY)</a:t>
            </a:r>
          </a:p>
          <a:p>
            <a:pPr lvl="1"/>
            <a:r>
              <a:rPr lang="en-US" dirty="0" smtClean="0"/>
              <a:t>Only 34 years old</a:t>
            </a:r>
          </a:p>
          <a:p>
            <a:r>
              <a:rPr lang="en-US" dirty="0" smtClean="0"/>
              <a:t>1779- Samuel Huntington (CT)</a:t>
            </a:r>
          </a:p>
          <a:p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334000" y="4114800"/>
            <a:ext cx="3505200" cy="27432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1781- Thomas McKean (DE)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Articles of Confederation signed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 Revolution ends!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1781- John Hanson (MD)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1782- Elias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Boudinot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(NJ)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1783- Thomas Mifflin (PA)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1784- Richard Henry Lee (VA)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1785- John Hancock (MA)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1786- Nathaniel Gorham (MA)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1787- Arthur St. Clair (PA)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Scotish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-born!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1788- Cyrus Griffin (VA)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1219200"/>
            <a:ext cx="3276600" cy="5486400"/>
          </a:xfrm>
          <a:prstGeom prst="rect">
            <a:avLst/>
          </a:prstGeom>
          <a:noFill/>
          <a:ln w="82550" cap="sq" cmpd="thinThick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a Candidate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191000" cy="4525963"/>
          </a:xfrm>
        </p:spPr>
        <p:txBody>
          <a:bodyPr/>
          <a:lstStyle/>
          <a:p>
            <a:r>
              <a:rPr lang="en-US" dirty="0" smtClean="0"/>
              <a:t>At least 35 years old</a:t>
            </a:r>
          </a:p>
          <a:p>
            <a:r>
              <a:rPr lang="en-US" dirty="0" smtClean="0"/>
              <a:t>Natural-Born Citizen</a:t>
            </a:r>
          </a:p>
          <a:p>
            <a:r>
              <a:rPr lang="en-US" dirty="0" smtClean="0"/>
              <a:t>Lived in the USA for 14 years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</a:t>
            </a:r>
            <a:r>
              <a:rPr lang="en-US" dirty="0" smtClean="0"/>
              <a:t> Make official announcement of your candidacy and file applications w/ FEC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</a:t>
            </a:r>
            <a:r>
              <a:rPr lang="en-US" dirty="0" smtClean="0"/>
              <a:t>Decide your stance on the issues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</a:t>
            </a:r>
            <a:r>
              <a:rPr lang="en-US" dirty="0" smtClean="0"/>
              <a:t> Begin fund raising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</a:t>
            </a:r>
            <a:r>
              <a:rPr lang="en-US" dirty="0" smtClean="0"/>
              <a:t> Gather support &amp; $$$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5:</a:t>
            </a:r>
            <a:r>
              <a:rPr lang="en-US" dirty="0" smtClean="0"/>
              <a:t> Campaign!!!</a:t>
            </a:r>
            <a:endParaRPr lang="en-US" dirty="0"/>
          </a:p>
        </p:txBody>
      </p:sp>
      <p:pic>
        <p:nvPicPr>
          <p:cNvPr id="15" name="Picture 4" descr="C:\Users\Wuz\Pictures\Microsoft Clip Organizer\j04362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1569" y="2035968"/>
            <a:ext cx="4212432" cy="421243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Party system</a:t>
            </a:r>
          </a:p>
          <a:p>
            <a:pPr lvl="1"/>
            <a:r>
              <a:rPr lang="en-US" dirty="0" smtClean="0"/>
              <a:t>Republican &amp; Democrat</a:t>
            </a:r>
          </a:p>
          <a:p>
            <a:pPr lvl="2"/>
            <a:r>
              <a:rPr lang="en-US" dirty="0" smtClean="0"/>
              <a:t>Allows for others though</a:t>
            </a:r>
          </a:p>
          <a:p>
            <a:r>
              <a:rPr lang="en-US" dirty="0" smtClean="0"/>
              <a:t>People often vote by party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I’m this” </a:t>
            </a:r>
            <a:r>
              <a:rPr lang="en-US" dirty="0" smtClean="0"/>
              <a:t>or  </a:t>
            </a:r>
            <a:r>
              <a:rPr lang="en-US" i="1" dirty="0" smtClean="0"/>
              <a:t>“I’m that,” </a:t>
            </a:r>
            <a:r>
              <a:rPr lang="en-US" dirty="0" smtClean="0"/>
              <a:t>but don’t know what either candidate stands for</a:t>
            </a:r>
          </a:p>
          <a:p>
            <a:pPr lvl="1"/>
            <a:r>
              <a:rPr lang="en-US" i="1" dirty="0" smtClean="0"/>
              <a:t>“Doesn’t matter what he stands for, I’m this so I’m voting for this guy!”</a:t>
            </a:r>
          </a:p>
          <a:p>
            <a:r>
              <a:rPr lang="en-US" dirty="0" smtClean="0"/>
              <a:t>Be true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dirty="0" smtClean="0"/>
              <a:t> beliefs, not your teacher’s or parents, or friends</a:t>
            </a:r>
          </a:p>
          <a:p>
            <a:pPr lvl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 not for party but stance on issues</a:t>
            </a:r>
          </a:p>
          <a:p>
            <a:pPr lvl="1"/>
            <a:r>
              <a:rPr lang="en-US" dirty="0" smtClean="0"/>
              <a:t>Which candidate believes in the same stuff you do!?!</a:t>
            </a:r>
            <a:endParaRPr lang="en-US" dirty="0"/>
          </a:p>
        </p:txBody>
      </p:sp>
      <p:pic>
        <p:nvPicPr>
          <p:cNvPr id="1026" name="Picture 2" descr="C:\Users\Wuz\Pictures\Microsoft Clip Organizer\j0139659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4438257" cy="397449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49424"/>
            <a:ext cx="5029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Presidential General Election</a:t>
            </a:r>
          </a:p>
          <a:p>
            <a:pPr lvl="1"/>
            <a:r>
              <a:rPr lang="en-US" dirty="0" smtClean="0"/>
              <a:t>Held every 4 years</a:t>
            </a:r>
          </a:p>
          <a:p>
            <a:pPr lvl="1"/>
            <a:r>
              <a:rPr lang="en-US" dirty="0" smtClean="0"/>
              <a:t>Held on the Tuesday between Nov. 2</a:t>
            </a:r>
            <a:r>
              <a:rPr lang="en-US" baseline="30000" dirty="0" smtClean="0"/>
              <a:t>nd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18 years old to vote</a:t>
            </a:r>
          </a:p>
          <a:p>
            <a:pPr lvl="1"/>
            <a:r>
              <a:rPr lang="en-US" dirty="0" smtClean="0"/>
              <a:t>People must pre-register, based on residency </a:t>
            </a:r>
          </a:p>
          <a:p>
            <a:pPr lvl="1"/>
            <a:r>
              <a:rPr lang="en-US" dirty="0" smtClean="0"/>
              <a:t>Each person can only vote once</a:t>
            </a:r>
          </a:p>
          <a:p>
            <a:r>
              <a:rPr lang="en-US" dirty="0" smtClean="0"/>
              <a:t>Who the heck is the Electoral College!?!</a:t>
            </a:r>
          </a:p>
          <a:p>
            <a:pPr lvl="1"/>
            <a:r>
              <a:rPr lang="en-US" dirty="0" smtClean="0"/>
              <a:t>538 Total Electoral Votes</a:t>
            </a:r>
          </a:p>
          <a:p>
            <a:pPr lvl="1"/>
            <a:r>
              <a:rPr lang="en-US" dirty="0" smtClean="0"/>
              <a:t>Each state has a certain number of votes in the Electoral College</a:t>
            </a:r>
          </a:p>
          <a:p>
            <a:pPr lvl="2"/>
            <a:r>
              <a:rPr lang="en-US" dirty="0" smtClean="0"/>
              <a:t>Based on population</a:t>
            </a:r>
          </a:p>
          <a:p>
            <a:pPr lvl="2"/>
            <a:r>
              <a:rPr lang="en-US" dirty="0" smtClean="0"/>
              <a:t>NC has 15</a:t>
            </a:r>
          </a:p>
          <a:p>
            <a:pPr lvl="1"/>
            <a:r>
              <a:rPr lang="en-US" dirty="0" smtClean="0"/>
              <a:t>People vote for state “Electors”</a:t>
            </a:r>
          </a:p>
          <a:p>
            <a:pPr lvl="2"/>
            <a:r>
              <a:rPr lang="en-US" dirty="0" smtClean="0"/>
              <a:t>“Electors” actually vote on presidential candidates</a:t>
            </a:r>
          </a:p>
          <a:p>
            <a:pPr lvl="2"/>
            <a:r>
              <a:rPr lang="en-US" dirty="0" smtClean="0"/>
              <a:t>Usually give all state’s electoral votes to winner of state’s general election  (people’s vote)</a:t>
            </a:r>
          </a:p>
          <a:p>
            <a:pPr lvl="3"/>
            <a:r>
              <a:rPr lang="en-US" dirty="0" smtClean="0"/>
              <a:t>Don’t have to though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Candidate to 270 wins!</a:t>
            </a:r>
          </a:p>
          <a:p>
            <a:endParaRPr lang="en-US" dirty="0" smtClean="0"/>
          </a:p>
        </p:txBody>
      </p:sp>
      <p:pic>
        <p:nvPicPr>
          <p:cNvPr id="10" name="Picture 5" descr="C:\Users\Wuz\Pictures\Microsoft Clip Organizer\j0149418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2628" y="1066800"/>
            <a:ext cx="3683526" cy="552674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Decisions, Decisions!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91000" y="2209800"/>
            <a:ext cx="4953000" cy="457200"/>
          </a:xfrm>
        </p:spPr>
        <p:txBody>
          <a:bodyPr/>
          <a:lstStyle/>
          <a:p>
            <a:pPr algn="ctr"/>
            <a:r>
              <a:rPr lang="en-US" sz="1600" dirty="0" smtClean="0"/>
              <a:t>Who Should I Vote For??? Why???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191000" y="2667000"/>
            <a:ext cx="49530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 to these 2 websites…</a:t>
            </a:r>
          </a:p>
          <a:p>
            <a:pPr lvl="1"/>
            <a:r>
              <a:rPr lang="en-US" sz="1900" dirty="0" smtClean="0">
                <a:hlinkClick r:id="rId3"/>
              </a:rPr>
              <a:t>www.selectsmart.com/president/</a:t>
            </a:r>
            <a:r>
              <a:rPr lang="en-US" sz="1900" dirty="0" smtClean="0"/>
              <a:t> </a:t>
            </a:r>
          </a:p>
          <a:p>
            <a:pPr lvl="2"/>
            <a:r>
              <a:rPr lang="en-US" sz="1700" dirty="0" smtClean="0"/>
              <a:t>Look at the issues that candidates of today face</a:t>
            </a:r>
          </a:p>
          <a:p>
            <a:pPr lvl="2"/>
            <a:r>
              <a:rPr lang="en-US" sz="1700" dirty="0" smtClean="0"/>
              <a:t>Where do you stand on the issues?</a:t>
            </a:r>
          </a:p>
          <a:p>
            <a:pPr lvl="1"/>
            <a:r>
              <a:rPr lang="en-US" sz="1600" u="sng" smtClean="0">
                <a:hlinkClick r:id="rId4"/>
              </a:rPr>
              <a:t>www.isidewith.com/political-quiz</a:t>
            </a:r>
            <a:r>
              <a:rPr lang="en-US" sz="1600" u="sng" smtClean="0"/>
              <a:t> </a:t>
            </a:r>
            <a:endParaRPr lang="en-US" sz="1600" u="sng" dirty="0" smtClean="0"/>
          </a:p>
          <a:p>
            <a:pPr lvl="2"/>
            <a:r>
              <a:rPr lang="en-US" sz="1700" dirty="0" smtClean="0"/>
              <a:t>You are going to be POTUS, how will you run the country?</a:t>
            </a:r>
          </a:p>
          <a:p>
            <a:r>
              <a:rPr lang="en-US" dirty="0" smtClean="0"/>
              <a:t>Take quizzes honestly</a:t>
            </a:r>
          </a:p>
          <a:p>
            <a:pPr lvl="1"/>
            <a:r>
              <a:rPr lang="en-US" dirty="0" smtClean="0"/>
              <a:t>See which candidate aligns with your beliefs</a:t>
            </a:r>
          </a:p>
          <a:p>
            <a:pPr lvl="1"/>
            <a:r>
              <a:rPr lang="en-US" dirty="0" smtClean="0"/>
              <a:t>Do both websites give you the same candidate?</a:t>
            </a:r>
          </a:p>
          <a:p>
            <a:pPr lvl="2"/>
            <a:r>
              <a:rPr lang="en-US" dirty="0" smtClean="0"/>
              <a:t>Yes or No</a:t>
            </a:r>
          </a:p>
          <a:p>
            <a:pPr lvl="3"/>
            <a:r>
              <a:rPr lang="en-US" dirty="0" smtClean="0"/>
              <a:t>If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NOT</a:t>
            </a:r>
            <a:r>
              <a:rPr lang="en-US" dirty="0" smtClean="0"/>
              <a:t>, how come?</a:t>
            </a:r>
          </a:p>
          <a:p>
            <a:r>
              <a:rPr lang="en-US" dirty="0" smtClean="0"/>
              <a:t>Have MOM and DAD do the same for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en-US" dirty="0" smtClean="0"/>
              <a:t> President and Congress (Vote Easy)</a:t>
            </a:r>
          </a:p>
          <a:p>
            <a:pPr lvl="1"/>
            <a:r>
              <a:rPr lang="en-US" dirty="0" smtClean="0"/>
              <a:t>Let them see who they should vote for?</a:t>
            </a:r>
          </a:p>
          <a:p>
            <a:pPr lvl="2"/>
            <a:r>
              <a:rPr lang="en-US" dirty="0" smtClean="0"/>
              <a:t>Don’t ask though, it’s their right not to share who they voted for!!!</a:t>
            </a:r>
            <a:endParaRPr lang="en-US" dirty="0"/>
          </a:p>
        </p:txBody>
      </p:sp>
      <p:pic>
        <p:nvPicPr>
          <p:cNvPr id="3074" name="Picture 2" descr="C:\Users\Wuz\Pictures\Microsoft Clip Organizer\j0436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362200"/>
            <a:ext cx="3695700" cy="3695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181</TotalTime>
  <Words>665</Words>
  <Application>Microsoft Office PowerPoint</Application>
  <PresentationFormat>On-screen Show (4:3)</PresentationFormat>
  <Paragraphs>104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Trebuchet MS</vt:lpstr>
      <vt:lpstr>Wingdings 2</vt:lpstr>
      <vt:lpstr>Urban</vt:lpstr>
      <vt:lpstr>How to Become President of the United States of America</vt:lpstr>
      <vt:lpstr>Historical Bkgd.</vt:lpstr>
      <vt:lpstr>Requirements of a Candidate</vt:lpstr>
      <vt:lpstr>Political Parties</vt:lpstr>
      <vt:lpstr>Electoral Process</vt:lpstr>
      <vt:lpstr>Decisions, Decisions, Decisions!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Become President of the United States of America</dc:title>
  <dc:creator>Wuz</dc:creator>
  <cp:lastModifiedBy>Wazaney, Kristopher J.</cp:lastModifiedBy>
  <cp:revision>12</cp:revision>
  <dcterms:created xsi:type="dcterms:W3CDTF">2012-11-04T22:53:24Z</dcterms:created>
  <dcterms:modified xsi:type="dcterms:W3CDTF">2015-11-09T16:40:04Z</dcterms:modified>
</cp:coreProperties>
</file>