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8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34069-3869-443E-9580-D184BE0F6764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D8CE7-181E-4907-AE16-BA1284688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5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Booze Built America (2:42)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8CE7-181E-4907-AE16-BA12846885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Battle of Fallen Timbers (8:34)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8CE7-181E-4907-AE16-BA12846885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5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Proclamation of Neutrality (2:37)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8CE7-181E-4907-AE16-BA12846885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8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Washington’s Farewell (4:11)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8CE7-181E-4907-AE16-BA12846885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3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E3E7FF2-2B18-41D6-8695-6492A44DAD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E9E272F-08F4-49FC-B598-F58E1173E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7FF2-2B18-41D6-8695-6492A44DAD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72F-08F4-49FC-B598-F58E1173E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7FF2-2B18-41D6-8695-6492A44DAD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72F-08F4-49FC-B598-F58E1173E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7FF2-2B18-41D6-8695-6492A44DAD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72F-08F4-49FC-B598-F58E1173E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7FF2-2B18-41D6-8695-6492A44DAD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72F-08F4-49FC-B598-F58E1173E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7FF2-2B18-41D6-8695-6492A44DAD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72F-08F4-49FC-B598-F58E1173E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E7FF2-2B18-41D6-8695-6492A44DAD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9E272F-08F4-49FC-B598-F58E1173E1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E3E7FF2-2B18-41D6-8695-6492A44DAD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E9E272F-08F4-49FC-B598-F58E1173E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7FF2-2B18-41D6-8695-6492A44DAD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72F-08F4-49FC-B598-F58E1173E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7FF2-2B18-41D6-8695-6492A44DAD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72F-08F4-49FC-B598-F58E1173E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7FF2-2B18-41D6-8695-6492A44DAD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72F-08F4-49FC-B598-F58E1173E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E3E7FF2-2B18-41D6-8695-6492A44DAD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E9E272F-08F4-49FC-B598-F58E1173E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lNf3DmbM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gtlNf3DmbM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oymDtZ9j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97zh8P6vn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wCl3aAME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Warm-Up</a:t>
            </a:r>
            <a:br>
              <a:rPr lang="en-US" dirty="0" smtClean="0"/>
            </a:br>
            <a:r>
              <a:rPr lang="en-US" dirty="0" smtClean="0"/>
              <a:t>Spiral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2379214"/>
            <a:ext cx="3622567" cy="4325112"/>
          </a:xfrm>
        </p:spPr>
        <p:txBody>
          <a:bodyPr/>
          <a:lstStyle/>
          <a:p>
            <a:r>
              <a:rPr lang="en-US" dirty="0" smtClean="0"/>
              <a:t>How did the founding fathers, yet again, use </a:t>
            </a:r>
            <a:r>
              <a:rPr lang="en-US" dirty="0" smtClean="0"/>
              <a:t>Habit 4 (compromise) </a:t>
            </a:r>
            <a:r>
              <a:rPr lang="en-US" dirty="0" smtClean="0"/>
              <a:t>to help fix our nation?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Warm-Up!</a:t>
            </a:r>
            <a:endParaRPr lang="en-US" dirty="0"/>
          </a:p>
        </p:txBody>
      </p:sp>
      <p:pic>
        <p:nvPicPr>
          <p:cNvPr id="1026" name="Picture 2" descr="Image result for compromise think win 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46" y="2379214"/>
            <a:ext cx="5612272" cy="397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8914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Washington’s Farewell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4343400" cy="502278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G-Dub suffering from a variety of ailments</a:t>
            </a:r>
          </a:p>
          <a:p>
            <a:pPr lvl="1"/>
            <a:r>
              <a:rPr lang="en-US" dirty="0" smtClean="0"/>
              <a:t>64 years old</a:t>
            </a:r>
          </a:p>
          <a:p>
            <a:r>
              <a:rPr lang="en-US" dirty="0" smtClean="0"/>
              <a:t>September 1796- </a:t>
            </a:r>
          </a:p>
          <a:p>
            <a:pPr lvl="1"/>
            <a:r>
              <a:rPr lang="en-US" dirty="0" smtClean="0"/>
              <a:t>G-Dub announces retirement</a:t>
            </a:r>
          </a:p>
          <a:p>
            <a:pPr lvl="1"/>
            <a:r>
              <a:rPr lang="en-US" dirty="0" smtClean="0"/>
              <a:t>Will not seek 3</a:t>
            </a:r>
            <a:r>
              <a:rPr lang="en-US" baseline="30000" dirty="0" smtClean="0"/>
              <a:t>rd</a:t>
            </a:r>
            <a:r>
              <a:rPr lang="en-US" dirty="0" smtClean="0"/>
              <a:t> term as POTUS</a:t>
            </a:r>
          </a:p>
          <a:p>
            <a:pPr lvl="2"/>
            <a:r>
              <a:rPr lang="en-US" dirty="0" smtClean="0"/>
              <a:t>Sets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precedent</a:t>
            </a:r>
            <a:r>
              <a:rPr lang="en-US" dirty="0" smtClean="0"/>
              <a:t>, or unofficial rule / tradition for future Presidents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No more than 2 terms per President</a:t>
            </a:r>
          </a:p>
          <a:p>
            <a:r>
              <a:rPr lang="en-US" dirty="0" smtClean="0"/>
              <a:t>Leaves feeling troubled about how he leaves nation</a:t>
            </a:r>
          </a:p>
          <a:p>
            <a:pPr lvl="1"/>
            <a:r>
              <a:rPr lang="en-US" dirty="0" smtClean="0"/>
              <a:t>Fearful of the growth of political parties</a:t>
            </a:r>
          </a:p>
          <a:p>
            <a:pPr lvl="2"/>
            <a:r>
              <a:rPr lang="en-US" dirty="0" smtClean="0"/>
              <a:t>Called them evil</a:t>
            </a:r>
          </a:p>
          <a:p>
            <a:pPr lvl="1"/>
            <a:r>
              <a:rPr lang="en-US" dirty="0" smtClean="0"/>
              <a:t>Fearful of getting involved in foreign affairs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lexrex.com/bios/pics/wash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4238625" cy="3886201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Washington’s Biggest Fear When </a:t>
            </a:r>
            <a:r>
              <a:rPr lang="en-US" dirty="0"/>
              <a:t>L</a:t>
            </a:r>
            <a:r>
              <a:rPr lang="en-US" dirty="0" smtClean="0"/>
              <a:t>eaving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Essential Question-</a:t>
            </a:r>
            <a:br>
              <a:rPr lang="en-US" dirty="0" smtClean="0"/>
            </a:br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2379214"/>
            <a:ext cx="3622567" cy="4325112"/>
          </a:xfrm>
        </p:spPr>
        <p:txBody>
          <a:bodyPr/>
          <a:lstStyle/>
          <a:p>
            <a:r>
              <a:rPr lang="en-US" dirty="0" smtClean="0"/>
              <a:t>Listing as many as possible, what challenges did G-Dub face as POTUS?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Exit Ticket</a:t>
            </a:r>
            <a:endParaRPr lang="en-US" dirty="0"/>
          </a:p>
        </p:txBody>
      </p:sp>
      <p:pic>
        <p:nvPicPr>
          <p:cNvPr id="6" name="Picture 2" descr="http://www.lexrex.com/bios/pics/wash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79214"/>
            <a:ext cx="4238625" cy="388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08127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/>
          <a:lstStyle/>
          <a:p>
            <a:r>
              <a:rPr lang="en-US" dirty="0" smtClean="0"/>
              <a:t>A New Nation (1789-1800)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5-6 Early </a:t>
            </a:r>
            <a:r>
              <a:rPr lang="en-US" dirty="0" smtClean="0"/>
              <a:t>Challenges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The Whiskey Rebellion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4648200" cy="54799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Hamilton’s taxes lead to rebellion in western PA</a:t>
            </a:r>
          </a:p>
          <a:p>
            <a:pPr lvl="1"/>
            <a:r>
              <a:rPr lang="en-US" dirty="0" smtClean="0"/>
              <a:t>Why the special tax on whiskey!?!?!</a:t>
            </a:r>
          </a:p>
          <a:p>
            <a:pPr lvl="1"/>
            <a:r>
              <a:rPr lang="en-US" dirty="0" smtClean="0"/>
              <a:t>Most lived by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bartering</a:t>
            </a:r>
            <a:r>
              <a:rPr lang="en-US" dirty="0" smtClean="0"/>
              <a:t>, or exchange of goods and services</a:t>
            </a:r>
          </a:p>
          <a:p>
            <a:pPr lvl="2"/>
            <a:r>
              <a:rPr lang="en-US" dirty="0" smtClean="0"/>
              <a:t>Never had cash! </a:t>
            </a:r>
          </a:p>
          <a:p>
            <a:pPr lvl="2"/>
            <a:r>
              <a:rPr lang="en-US" dirty="0" smtClean="0"/>
              <a:t>How could they pay tax on whiskey???</a:t>
            </a:r>
          </a:p>
          <a:p>
            <a:r>
              <a:rPr lang="en-US" dirty="0" smtClean="0"/>
              <a:t>Protests mostly peaceful- until July 1794</a:t>
            </a:r>
          </a:p>
          <a:p>
            <a:pPr lvl="1"/>
            <a:r>
              <a:rPr lang="en-US" dirty="0" smtClean="0"/>
              <a:t>Fed tax collectors came to enforce tax</a:t>
            </a:r>
          </a:p>
          <a:p>
            <a:pPr lvl="2"/>
            <a:r>
              <a:rPr lang="en-US" dirty="0" smtClean="0"/>
              <a:t>Attacked by the large mob</a:t>
            </a:r>
          </a:p>
          <a:p>
            <a:r>
              <a:rPr lang="en-US" dirty="0" smtClean="0"/>
              <a:t>Called… The Whiskey Rebellion</a:t>
            </a:r>
          </a:p>
          <a:p>
            <a:pPr lvl="1"/>
            <a:r>
              <a:rPr lang="en-US" dirty="0" smtClean="0"/>
              <a:t>Alarmed leaders</a:t>
            </a:r>
          </a:p>
          <a:p>
            <a:pPr lvl="1"/>
            <a:r>
              <a:rPr lang="en-US" dirty="0" smtClean="0"/>
              <a:t>Washington decided to crush rebellion</a:t>
            </a:r>
          </a:p>
          <a:p>
            <a:pPr lvl="2"/>
            <a:r>
              <a:rPr lang="en-US" dirty="0" smtClean="0"/>
              <a:t>Serve notice to people who opposed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2"/>
            <a:r>
              <a:rPr lang="en-US" dirty="0" smtClean="0"/>
              <a:t>Would have to do so peacefully &amp; lawfully</a:t>
            </a:r>
          </a:p>
          <a:p>
            <a:pPr lvl="2"/>
            <a:r>
              <a:rPr lang="en-US" dirty="0" smtClean="0"/>
              <a:t>Shows </a:t>
            </a:r>
            <a:r>
              <a:rPr lang="en-US" dirty="0" err="1" smtClean="0"/>
              <a:t>gov’t</a:t>
            </a:r>
            <a:r>
              <a:rPr lang="en-US" dirty="0" smtClean="0"/>
              <a:t> will use force to maintain order</a:t>
            </a:r>
            <a:endParaRPr lang="en-US" dirty="0"/>
          </a:p>
        </p:txBody>
      </p:sp>
      <p:pic>
        <p:nvPicPr>
          <p:cNvPr id="8194" name="Picture 2" descr="http://media-cache-ak0.pinimg.com/736x/03/49/85/0349858acaf51634fc272dbf5a9abb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429000"/>
            <a:ext cx="4165599" cy="3124200"/>
          </a:xfrm>
          <a:prstGeom prst="rect">
            <a:avLst/>
          </a:prstGeom>
          <a:noFill/>
        </p:spPr>
      </p:pic>
      <p:sp>
        <p:nvSpPr>
          <p:cNvPr id="8198" name="AutoShape 6" descr="http://www.jackdaniels.com/sites/default/files/MD1_smal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http://www.prestigedrinks.com/product_images/a/142/Jack_daniels__87279_zo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AutoShape 10" descr="http://www.prestigedrinks.com/product_images/a/142/Jack_daniels__87279_zo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4" name="AutoShape 12" descr="Jack Daniel’s Whiskey Drink Desktop PC HD Wallpaper Picture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6" name="AutoShape 14" descr="Jack Daniel’s Whiskey Drink Desktop PC HD Wallpaper Picture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8" name="Picture 16" descr="http://us.cdn1.123rf.com/168nwm/isaxar/isaxar1203/isaxar120300004/12567295-illustration-of-a-bottle-of-whisky-and-a-gla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762000"/>
            <a:ext cx="1628775" cy="2557329"/>
          </a:xfrm>
          <a:prstGeom prst="rect">
            <a:avLst/>
          </a:prstGeom>
          <a:noFill/>
        </p:spPr>
      </p:pic>
      <p:sp>
        <p:nvSpPr>
          <p:cNvPr id="11" name="Explosion 1 10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Barter?</a:t>
            </a:r>
            <a:endParaRPr lang="en-US" dirty="0"/>
          </a:p>
        </p:txBody>
      </p:sp>
      <p:sp>
        <p:nvSpPr>
          <p:cNvPr id="12" name="Explosion 1 11"/>
          <p:cNvSpPr/>
          <p:nvPr/>
        </p:nvSpPr>
        <p:spPr>
          <a:xfrm rot="20980401">
            <a:off x="4578084" y="4503918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Facts (5)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Struggle Over the West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4495800" cy="55561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Also have problems in West</a:t>
            </a:r>
          </a:p>
          <a:p>
            <a:pPr lvl="1"/>
            <a:r>
              <a:rPr lang="en-US" dirty="0" smtClean="0"/>
              <a:t>Natives denied that US has any authority over them</a:t>
            </a:r>
          </a:p>
          <a:p>
            <a:pPr lvl="2"/>
            <a:r>
              <a:rPr lang="en-US" dirty="0" smtClean="0"/>
              <a:t>Turned to Britain &amp; Spain for help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G-Dub is worried about their intentions</a:t>
            </a:r>
          </a:p>
          <a:p>
            <a:r>
              <a:rPr lang="en-US" dirty="0" smtClean="0"/>
              <a:t>Begins to sign treaties w/ Natives to get Brits &amp; Spanish out</a:t>
            </a:r>
          </a:p>
          <a:p>
            <a:pPr lvl="1"/>
            <a:r>
              <a:rPr lang="en-US" dirty="0" smtClean="0"/>
              <a:t>But…</a:t>
            </a:r>
          </a:p>
          <a:p>
            <a:pPr lvl="2"/>
            <a:r>
              <a:rPr lang="en-US" dirty="0" smtClean="0"/>
              <a:t>Can’t get own citizens to follow them though</a:t>
            </a:r>
          </a:p>
          <a:p>
            <a:r>
              <a:rPr lang="en-US" dirty="0" smtClean="0"/>
              <a:t>Fighting breaks out in late 1791</a:t>
            </a:r>
          </a:p>
          <a:p>
            <a:pPr lvl="1"/>
            <a:r>
              <a:rPr lang="en-US" dirty="0" smtClean="0"/>
              <a:t>Washington sends army into NW Territory lead by General Arthur St. Clair</a:t>
            </a:r>
          </a:p>
          <a:p>
            <a:pPr lvl="2"/>
            <a:r>
              <a:rPr lang="en-US" dirty="0" smtClean="0"/>
              <a:t>His army badly defeated in Nov. 1791 by Miami Tribe</a:t>
            </a:r>
          </a:p>
          <a:p>
            <a:pPr lvl="3"/>
            <a:r>
              <a:rPr lang="en-US" dirty="0" smtClean="0"/>
              <a:t> 600 soldiers killed</a:t>
            </a:r>
          </a:p>
          <a:p>
            <a:pPr lvl="1"/>
            <a:r>
              <a:rPr lang="en-US" dirty="0" smtClean="0"/>
              <a:t>Americans encourage alliance w/ France to help defeat Brits, Spanish, Natives</a:t>
            </a:r>
          </a:p>
          <a:p>
            <a:pPr lvl="2"/>
            <a:r>
              <a:rPr lang="en-US" dirty="0" smtClean="0"/>
              <a:t>Brits don’t want French involved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Could re-enter NA and fur trade</a:t>
            </a:r>
          </a:p>
          <a:p>
            <a:pPr lvl="2"/>
            <a:r>
              <a:rPr lang="en-US" dirty="0" smtClean="0"/>
              <a:t>1794- Brits push natives to end it quick B4 French arrive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Attack and destroy all US settlements west of App. Mts.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www.nativeweb.org/pages/legal/amherst/draw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590799"/>
            <a:ext cx="4533284" cy="36010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Fallen Timbers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Natives demand all settlers north of Ohio River leave</a:t>
            </a:r>
          </a:p>
          <a:p>
            <a:pPr lvl="1"/>
            <a:r>
              <a:rPr lang="en-US" dirty="0" smtClean="0"/>
              <a:t>Washington sends another army lead by General Anthony Wayne to challenge</a:t>
            </a:r>
          </a:p>
          <a:p>
            <a:r>
              <a:rPr lang="en-US" dirty="0" smtClean="0"/>
              <a:t>August1794</a:t>
            </a:r>
          </a:p>
          <a:p>
            <a:pPr lvl="1"/>
            <a:r>
              <a:rPr lang="en-US" dirty="0" smtClean="0"/>
              <a:t>Wayne’s Army defeats 1,000+ Shawnee near present-day Toledo, OH</a:t>
            </a:r>
          </a:p>
          <a:p>
            <a:pPr lvl="2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 of Fallen Timbers</a:t>
            </a:r>
          </a:p>
          <a:p>
            <a:pPr lvl="2"/>
            <a:r>
              <a:rPr lang="en-US" dirty="0" smtClean="0"/>
              <a:t>Crushes native hopes of keeping their land</a:t>
            </a:r>
          </a:p>
          <a:p>
            <a:r>
              <a:rPr lang="en-US" dirty="0" smtClean="0"/>
              <a:t>1795- </a:t>
            </a:r>
            <a:r>
              <a:rPr lang="en-US" b="1" u="sng" dirty="0" smtClean="0"/>
              <a:t>Treaty of Greenville</a:t>
            </a:r>
          </a:p>
          <a:p>
            <a:pPr lvl="1"/>
            <a:r>
              <a:rPr lang="en-US" dirty="0" smtClean="0"/>
              <a:t>Natives agree to surrender most of present-day Ohio </a:t>
            </a:r>
          </a:p>
          <a:p>
            <a:endParaRPr lang="en-US" dirty="0"/>
          </a:p>
        </p:txBody>
      </p:sp>
      <p:pic>
        <p:nvPicPr>
          <p:cNvPr id="6148" name="Picture 4" descr="http://upload.wikimedia.org/wikipedia/commons/7/78/Ohio_Country_e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0"/>
            <a:ext cx="4343400" cy="4343400"/>
          </a:xfrm>
          <a:prstGeom prst="rect">
            <a:avLst/>
          </a:prstGeom>
          <a:noFill/>
        </p:spPr>
      </p:pic>
      <p:sp>
        <p:nvSpPr>
          <p:cNvPr id="7" name="5-Point Star 6"/>
          <p:cNvSpPr/>
          <p:nvPr/>
        </p:nvSpPr>
        <p:spPr>
          <a:xfrm>
            <a:off x="6172200" y="38100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Fact</a:t>
            </a:r>
          </a:p>
          <a:p>
            <a:pPr algn="ctr"/>
            <a:r>
              <a:rPr lang="en-US" dirty="0" smtClean="0"/>
              <a:t>Main Ideas (10)</a:t>
            </a:r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 rot="21154526">
            <a:off x="4399917" y="4752207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from Treaty?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Problems with Europe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495800" cy="49465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1789- French Revolution begins</a:t>
            </a:r>
          </a:p>
          <a:p>
            <a:pPr lvl="1"/>
            <a:r>
              <a:rPr lang="en-US" dirty="0" smtClean="0"/>
              <a:t>Embodied many of the ideals of </a:t>
            </a:r>
            <a:r>
              <a:rPr lang="en-US" dirty="0" err="1" smtClean="0"/>
              <a:t>Amer</a:t>
            </a:r>
            <a:r>
              <a:rPr lang="en-US" dirty="0" smtClean="0"/>
              <a:t> Rev</a:t>
            </a:r>
          </a:p>
          <a:p>
            <a:r>
              <a:rPr lang="en-US" dirty="0" smtClean="0"/>
              <a:t>1793- turns </a:t>
            </a:r>
            <a:r>
              <a:rPr lang="en-US" b="1" u="sng" dirty="0" smtClean="0"/>
              <a:t>very</a:t>
            </a:r>
            <a:r>
              <a:rPr lang="en-US" dirty="0" smtClean="0"/>
              <a:t> bloody</a:t>
            </a:r>
          </a:p>
          <a:p>
            <a:pPr lvl="1"/>
            <a:r>
              <a:rPr lang="en-US" dirty="0" smtClean="0"/>
              <a:t>King Louis and Queen Marie beheaded</a:t>
            </a:r>
          </a:p>
          <a:p>
            <a:pPr lvl="1"/>
            <a:r>
              <a:rPr lang="en-US" dirty="0" smtClean="0"/>
              <a:t>1,000’s more executed!!!</a:t>
            </a:r>
          </a:p>
          <a:p>
            <a:pPr lvl="2"/>
            <a:r>
              <a:rPr lang="en-US" dirty="0" smtClean="0"/>
              <a:t>Extreme Violence begins to turn US opinion against the revolution</a:t>
            </a:r>
          </a:p>
          <a:p>
            <a:pPr lvl="2"/>
            <a:r>
              <a:rPr lang="en-US" dirty="0" smtClean="0"/>
              <a:t>Others see it as a copy of the US &amp; its freedoms</a:t>
            </a:r>
          </a:p>
          <a:p>
            <a:r>
              <a:rPr lang="en-US" dirty="0" smtClean="0"/>
              <a:t>1793- Britain &amp; France go to war</a:t>
            </a:r>
          </a:p>
          <a:p>
            <a:pPr lvl="1"/>
            <a:r>
              <a:rPr lang="en-US" dirty="0" smtClean="0"/>
              <a:t>Southerners sympathized w/ France</a:t>
            </a:r>
          </a:p>
          <a:p>
            <a:pPr lvl="2"/>
            <a:r>
              <a:rPr lang="en-US" dirty="0" smtClean="0"/>
              <a:t>Jefferson sided w/ French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Reasoned a French win would drive Brits out of NA</a:t>
            </a:r>
          </a:p>
          <a:p>
            <a:pPr lvl="1"/>
            <a:r>
              <a:rPr lang="en-US" dirty="0" smtClean="0"/>
              <a:t>Northerners sided w/ Brits b/c used Brits to buy our manufactur4ed goods</a:t>
            </a:r>
          </a:p>
          <a:p>
            <a:pPr lvl="2"/>
            <a:r>
              <a:rPr lang="en-US" dirty="0" smtClean="0"/>
              <a:t>Hamilton &amp; Adams sided w/ Brits</a:t>
            </a:r>
          </a:p>
          <a:p>
            <a:pPr lvl="1"/>
            <a:r>
              <a:rPr lang="en-US" dirty="0" smtClean="0"/>
              <a:t>Washington wanted US to be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</a:t>
            </a:r>
            <a:r>
              <a:rPr lang="en-US" dirty="0" smtClean="0"/>
              <a:t>, or not take sides</a:t>
            </a:r>
          </a:p>
          <a:p>
            <a:pPr lvl="2"/>
            <a:r>
              <a:rPr lang="en-US" dirty="0" smtClean="0"/>
              <a:t>As time goes, becomes increasingly difficult to be neutral</a:t>
            </a:r>
          </a:p>
        </p:txBody>
      </p:sp>
      <p:sp>
        <p:nvSpPr>
          <p:cNvPr id="5124" name="AutoShape 4" descr="http://84d1f3.medialib.glogster.com/andreaahall/media/5b/5b9c881dc3379af9c84f95143a25b4b079c07a4d/the-french-revolu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ttp://84d1f3.medialib.glogster.com/andreaahall/media/5b/5b9c881dc3379af9c84f95143a25b4b079c07a4d/the-french-revolu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sd.keepcalm-o-matic.co.uk/i/forget-calm-and-join-the-french-revolution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2743200" cy="3200400"/>
          </a:xfrm>
          <a:prstGeom prst="rect">
            <a:avLst/>
          </a:prstGeom>
          <a:noFill/>
        </p:spPr>
      </p:pic>
      <p:pic>
        <p:nvPicPr>
          <p:cNvPr id="5130" name="Picture 10" descr="http://3.bp.blogspot.com/-VyM_FQHT6MQ/UnknAA8CY_I/AAAAAAAAAIc/OSgK5Dfn_Cw/s1600/Guillot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733800"/>
            <a:ext cx="1923317" cy="2952750"/>
          </a:xfrm>
          <a:prstGeom prst="rect">
            <a:avLst/>
          </a:prstGeom>
          <a:noFill/>
        </p:spPr>
      </p:pic>
      <p:sp>
        <p:nvSpPr>
          <p:cNvPr id="8" name="Explosion 1 7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 </a:t>
            </a:r>
            <a:r>
              <a:rPr lang="en-US" dirty="0" err="1" smtClean="0"/>
              <a:t>toi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Washington Proclaims Neutrality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4267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April 1793-</a:t>
            </a:r>
          </a:p>
          <a:p>
            <a:pPr lvl="1"/>
            <a:r>
              <a:rPr lang="en-US" dirty="0" smtClean="0"/>
              <a:t>French try to get US involved</a:t>
            </a:r>
          </a:p>
          <a:p>
            <a:pPr lvl="2"/>
            <a:r>
              <a:rPr lang="en-US" dirty="0" smtClean="0"/>
              <a:t>Send Edmond Genêt to recruit Americans to attack Brit ships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Genêt is able to sign up few hundred US sailors to serve on Fr. Ships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Ships would seize Brit ships &amp; cargo</a:t>
            </a:r>
          </a:p>
          <a:p>
            <a:r>
              <a:rPr lang="en-US" dirty="0" smtClean="0"/>
              <a:t>22 April 1793</a:t>
            </a:r>
          </a:p>
          <a:p>
            <a:pPr lvl="1"/>
            <a:r>
              <a:rPr lang="en-US" dirty="0" smtClean="0"/>
              <a:t>G-Dub passes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Proclamation of Neutrality</a:t>
            </a:r>
          </a:p>
          <a:p>
            <a:pPr lvl="2"/>
            <a:r>
              <a:rPr lang="en-US" dirty="0" smtClean="0"/>
              <a:t>Prohibits US citizens from fighting for another country</a:t>
            </a:r>
          </a:p>
          <a:p>
            <a:pPr lvl="2"/>
            <a:r>
              <a:rPr lang="en-US" dirty="0" smtClean="0"/>
              <a:t>Barred French &amp; Brit warships from US ports</a:t>
            </a:r>
          </a:p>
          <a:p>
            <a:pPr lvl="1"/>
            <a:r>
              <a:rPr lang="en-US" dirty="0" smtClean="0"/>
              <a:t>Brits begin taking US ships who trade w/ French</a:t>
            </a:r>
          </a:p>
          <a:p>
            <a:pPr lvl="2"/>
            <a:r>
              <a:rPr lang="en-US" dirty="0" smtClean="0"/>
              <a:t>Force US crews into Brit Navy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Called </a:t>
            </a: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impressments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Greatly infuriates Americans!!!</a:t>
            </a:r>
          </a:p>
          <a:p>
            <a:pPr lvl="4"/>
            <a:r>
              <a:rPr lang="en-US" dirty="0" smtClean="0">
                <a:solidFill>
                  <a:schemeClr val="accent1"/>
                </a:solidFill>
              </a:rPr>
              <a:t>Pushes US closer to war w/ Britain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i44.photobucket.com/albums/f9/Dante80/bellycancer/TrueNeutr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438400"/>
            <a:ext cx="4381500" cy="350520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Proclamation of Neutrality</a:t>
            </a:r>
            <a:r>
              <a:rPr lang="en-US" dirty="0" smtClean="0"/>
              <a:t>  </a:t>
            </a:r>
            <a:r>
              <a:rPr lang="en-US" dirty="0"/>
              <a:t>says </a:t>
            </a:r>
            <a:r>
              <a:rPr lang="en-US" dirty="0" smtClean="0"/>
              <a:t>what</a:t>
            </a:r>
            <a:r>
              <a:rPr lang="en-US" dirty="0"/>
              <a:t>?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 rot="545187">
            <a:off x="4104776" y="5116602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Define?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A Controversial Treaty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48703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Washington makes 1 last attempt at peace w/ Britain</a:t>
            </a:r>
          </a:p>
          <a:p>
            <a:pPr lvl="1"/>
            <a:r>
              <a:rPr lang="en-US" dirty="0" smtClean="0"/>
              <a:t>Send Chief Justice of Supreme Court John Jay to negotiate w/ Brits</a:t>
            </a:r>
          </a:p>
          <a:p>
            <a:pPr lvl="1"/>
            <a:r>
              <a:rPr lang="en-US" dirty="0" smtClean="0"/>
              <a:t>Brits willing to listen</a:t>
            </a:r>
          </a:p>
          <a:p>
            <a:pPr lvl="2"/>
            <a:r>
              <a:rPr lang="en-US" dirty="0" smtClean="0"/>
              <a:t>War w/ US make it harder to fight French</a:t>
            </a:r>
          </a:p>
          <a:p>
            <a:pPr lvl="2"/>
            <a:r>
              <a:rPr lang="en-US" dirty="0" smtClean="0"/>
              <a:t>US is England’s best market for products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Jay’s Treaty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Brits agree to withdraw from US</a:t>
            </a:r>
          </a:p>
          <a:p>
            <a:pPr lvl="1"/>
            <a:r>
              <a:rPr lang="en-US" dirty="0" smtClean="0"/>
              <a:t>Pay for US ships seized</a:t>
            </a:r>
          </a:p>
          <a:p>
            <a:pPr lvl="1"/>
            <a:r>
              <a:rPr lang="en-US" dirty="0" smtClean="0"/>
              <a:t>Allow US trade w/ Caribbean</a:t>
            </a:r>
          </a:p>
          <a:p>
            <a:pPr lvl="1"/>
            <a:r>
              <a:rPr lang="en-US" dirty="0" smtClean="0"/>
              <a:t>Wipes out US debt to England</a:t>
            </a:r>
          </a:p>
          <a:p>
            <a:r>
              <a:rPr lang="en-US" dirty="0" smtClean="0"/>
              <a:t>Few Americans approve b/c it doesn’t deal w/ issue of impressments</a:t>
            </a:r>
          </a:p>
          <a:p>
            <a:r>
              <a:rPr lang="en-US" dirty="0" smtClean="0"/>
              <a:t>G-Dub approves and Senate ratifies</a:t>
            </a:r>
          </a:p>
        </p:txBody>
      </p:sp>
      <p:pic>
        <p:nvPicPr>
          <p:cNvPr id="3074" name="Picture 2" descr="http://upload.wikimedia.org/wikipedia/commons/c/cd/Jay's-tre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98173"/>
            <a:ext cx="2667000" cy="4359827"/>
          </a:xfrm>
          <a:prstGeom prst="rect">
            <a:avLst/>
          </a:prstGeom>
          <a:noFill/>
        </p:spPr>
      </p:pic>
      <p:pic>
        <p:nvPicPr>
          <p:cNvPr id="3076" name="Picture 4" descr="http://images.virtualology.com/ac/3/i/ency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1907761" cy="3124200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 with Jay’s Treaty?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Treaty with Spain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4267200" cy="5105400"/>
          </a:xfrm>
        </p:spPr>
        <p:txBody>
          <a:bodyPr/>
          <a:lstStyle/>
          <a:p>
            <a:r>
              <a:rPr lang="en-US" dirty="0" smtClean="0"/>
              <a:t>Jay’s Treaty signals alliance of US &amp; Brits</a:t>
            </a:r>
          </a:p>
          <a:p>
            <a:pPr lvl="1"/>
            <a:r>
              <a:rPr lang="en-US" dirty="0" smtClean="0"/>
              <a:t>Spain knows together they could force Spain out of NA</a:t>
            </a:r>
          </a:p>
          <a:p>
            <a:r>
              <a:rPr lang="en-US" dirty="0" smtClean="0"/>
              <a:t>Thomas Pinckney is sent by Washington to try &amp; settle issues w/ Spain</a:t>
            </a:r>
          </a:p>
          <a:p>
            <a:pPr lvl="1"/>
            <a:r>
              <a:rPr lang="en-US" dirty="0" smtClean="0"/>
              <a:t>1795-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Pinckney’s Treaty</a:t>
            </a:r>
          </a:p>
          <a:p>
            <a:pPr lvl="2"/>
            <a:r>
              <a:rPr lang="en-US" dirty="0" smtClean="0"/>
              <a:t>Gives US free navigation of Mississippi River</a:t>
            </a:r>
          </a:p>
          <a:p>
            <a:pPr lvl="2"/>
            <a:r>
              <a:rPr lang="en-US" dirty="0" smtClean="0"/>
              <a:t>Gives US rights to trade in New Orleans too</a:t>
            </a:r>
          </a:p>
          <a:p>
            <a:pPr lvl="2"/>
            <a:r>
              <a:rPr lang="en-US" dirty="0" smtClean="0"/>
              <a:t>Gives Spain Florida back</a:t>
            </a:r>
          </a:p>
          <a:p>
            <a:pPr lvl="2"/>
            <a:r>
              <a:rPr lang="en-US" dirty="0" smtClean="0"/>
              <a:t>Draws northern border of FL as well</a:t>
            </a:r>
            <a:endParaRPr lang="en-US" dirty="0"/>
          </a:p>
        </p:txBody>
      </p:sp>
      <p:pic>
        <p:nvPicPr>
          <p:cNvPr id="2050" name="Picture 2" descr="http://go.hrw.com/venus_images/M07a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0"/>
            <a:ext cx="4343400" cy="388620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Terms of Pinckney’s Treaty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779</TotalTime>
  <Words>850</Words>
  <Application>Microsoft Office PowerPoint</Application>
  <PresentationFormat>On-screen Show (4:3)</PresentationFormat>
  <Paragraphs>133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Georgia</vt:lpstr>
      <vt:lpstr>Trebuchet MS</vt:lpstr>
      <vt:lpstr>Wingdings 2</vt:lpstr>
      <vt:lpstr>Urban</vt:lpstr>
      <vt:lpstr>Warm-Up Spiral Review</vt:lpstr>
      <vt:lpstr>A New Nation (1789-1800)</vt:lpstr>
      <vt:lpstr>The Whiskey Rebellion</vt:lpstr>
      <vt:lpstr>Struggle Over the West</vt:lpstr>
      <vt:lpstr>Battle of Fallen Timbers</vt:lpstr>
      <vt:lpstr>Problems with Europe</vt:lpstr>
      <vt:lpstr>Washington Proclaims Neutrality</vt:lpstr>
      <vt:lpstr>A Controversial Treaty</vt:lpstr>
      <vt:lpstr>Treaty with Spain</vt:lpstr>
      <vt:lpstr>Washington’s Farewell</vt:lpstr>
      <vt:lpstr>Essential Question- Exit Ticket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kristopher.wazaney</dc:creator>
  <cp:lastModifiedBy>Wazaney, Kristopher J.</cp:lastModifiedBy>
  <cp:revision>48</cp:revision>
  <dcterms:created xsi:type="dcterms:W3CDTF">2014-10-20T14:06:38Z</dcterms:created>
  <dcterms:modified xsi:type="dcterms:W3CDTF">2015-11-12T21:58:11Z</dcterms:modified>
</cp:coreProperties>
</file>