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289A60-5DBD-4A9B-A99B-E63651F73979}" type="datetimeFigureOut">
              <a:rPr lang="en-US" smtClean="0"/>
              <a:pPr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SUVkXthLz4w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youtube.com/watch?v=5BrlqD5lkP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u7k_X8iKS3c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www.youtube.com/watch?v=U8-GzX4Jz_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Spiral Review-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429" y="2623192"/>
            <a:ext cx="2971800" cy="4873752"/>
          </a:xfrm>
        </p:spPr>
        <p:txBody>
          <a:bodyPr/>
          <a:lstStyle/>
          <a:p>
            <a:r>
              <a:rPr lang="en-US" dirty="0" smtClean="0"/>
              <a:t>What effect did the Battles of Richmond Antietam have on the war?</a:t>
            </a:r>
            <a:endParaRPr lang="en-US" dirty="0"/>
          </a:p>
        </p:txBody>
      </p:sp>
      <p:pic>
        <p:nvPicPr>
          <p:cNvPr id="1026" name="Picture 2" descr="https://upload.wikimedia.org/wikipedia/commons/4/4f/Battle_of_Antiet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4632325" cy="323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477000" y="152400"/>
            <a:ext cx="2438400" cy="12954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80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Warm-Up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12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 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Call for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5562600" cy="54970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the start…</a:t>
            </a:r>
          </a:p>
          <a:p>
            <a:pPr lvl="1"/>
            <a:r>
              <a:rPr lang="en-US" dirty="0" smtClean="0"/>
              <a:t>North’s main goal was to preserve Union not destroy slavery</a:t>
            </a:r>
          </a:p>
          <a:p>
            <a:pPr lvl="1"/>
            <a:r>
              <a:rPr lang="en-US" dirty="0" smtClean="0"/>
              <a:t>Lincoln considered slavery immoral, but…</a:t>
            </a:r>
          </a:p>
          <a:p>
            <a:pPr lvl="2"/>
            <a:r>
              <a:rPr lang="en-US" dirty="0" smtClean="0"/>
              <a:t>Didn’t move against slavery</a:t>
            </a:r>
          </a:p>
          <a:p>
            <a:pPr lvl="3"/>
            <a:r>
              <a:rPr lang="en-US" dirty="0" smtClean="0"/>
              <a:t>Can’t upset border states</a:t>
            </a:r>
          </a:p>
          <a:p>
            <a:r>
              <a:rPr lang="en-US" dirty="0" smtClean="0"/>
              <a:t>His personal wish “all men everywhere could be free.” </a:t>
            </a:r>
          </a:p>
          <a:p>
            <a:pPr lvl="1"/>
            <a:r>
              <a:rPr lang="en-US" dirty="0" smtClean="0"/>
              <a:t>BUT…</a:t>
            </a:r>
          </a:p>
          <a:p>
            <a:pPr lvl="2"/>
            <a:r>
              <a:rPr lang="en-US" dirty="0" smtClean="0"/>
              <a:t>“ If I could save the Union without freeing </a:t>
            </a:r>
            <a:r>
              <a:rPr lang="en-US" i="1" dirty="0" smtClean="0"/>
              <a:t>any</a:t>
            </a:r>
            <a:r>
              <a:rPr lang="en-US" dirty="0" smtClean="0"/>
              <a:t> slave, I would do it; and if I could save it by freeing </a:t>
            </a:r>
            <a:r>
              <a:rPr lang="en-US" i="1" dirty="0" smtClean="0"/>
              <a:t>all</a:t>
            </a:r>
            <a:r>
              <a:rPr lang="en-US" dirty="0" smtClean="0"/>
              <a:t> the slaves, I would do it; and if I could save it by freeing some and leaving others alone, I would also do that.”</a:t>
            </a:r>
          </a:p>
          <a:p>
            <a:r>
              <a:rPr lang="en-US" dirty="0" smtClean="0"/>
              <a:t>Some in North believed slavery was helping the </a:t>
            </a:r>
            <a:r>
              <a:rPr lang="en-US" dirty="0" err="1" smtClean="0"/>
              <a:t>Rebs</a:t>
            </a:r>
            <a:endParaRPr lang="en-US" dirty="0" smtClean="0"/>
          </a:p>
          <a:p>
            <a:pPr lvl="1"/>
            <a:r>
              <a:rPr lang="en-US" dirty="0" smtClean="0"/>
              <a:t>Slaves raised crops and did heavy work in camps…</a:t>
            </a:r>
          </a:p>
          <a:p>
            <a:pPr lvl="1"/>
            <a:r>
              <a:rPr lang="en-US" dirty="0" smtClean="0"/>
              <a:t>Put $$$ in their pockets &amp; food in their bellies</a:t>
            </a:r>
          </a:p>
          <a:p>
            <a:pPr lvl="1"/>
            <a:r>
              <a:rPr lang="en-US" dirty="0" smtClean="0"/>
              <a:t>To Yanks, anything that hurt slavery, hurt the Confederacy </a:t>
            </a:r>
            <a:endParaRPr lang="en-US" dirty="0"/>
          </a:p>
        </p:txBody>
      </p:sp>
      <p:pic>
        <p:nvPicPr>
          <p:cNvPr id="6146" name="Picture 2" descr="http://2.bp.blogspot.com/-A02fCXi_1sg/UKbuHBTZbeI/AAAAAAAAFKM/HjqHoBAtX2c/s1600/abraham+linco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3076575" cy="4102102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6477000" y="152400"/>
            <a:ext cx="2438400" cy="1295400"/>
            <a:chOff x="-2057400" y="3581400"/>
            <a:chExt cx="3124200" cy="2133600"/>
          </a:xfrm>
        </p:grpSpPr>
        <p:sp>
          <p:nvSpPr>
            <p:cNvPr id="7" name="Explosion 2 6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66875" y="4180936"/>
              <a:ext cx="2103121" cy="10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I. A. 1.</a:t>
              </a:r>
            </a:p>
            <a:p>
              <a:pPr algn="ctr"/>
              <a:r>
                <a:rPr lang="en-US" dirty="0" smtClean="0"/>
                <a:t>I. A. 2.</a:t>
              </a:r>
              <a:endParaRPr lang="en-US" dirty="0"/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Emancipation Proclamation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589566"/>
            <a:ext cx="4495800" cy="52684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Lincoln knew what people thought, and wanted</a:t>
            </a:r>
          </a:p>
          <a:p>
            <a:pPr lvl="1"/>
            <a:r>
              <a:rPr lang="en-US" dirty="0" smtClean="0"/>
              <a:t>Knew that going against slavery would make Brits &amp; French not want to support South</a:t>
            </a:r>
          </a:p>
          <a:p>
            <a:pPr lvl="1"/>
            <a:r>
              <a:rPr lang="en-US" dirty="0" smtClean="0"/>
              <a:t>Became convinced slavery was helping South</a:t>
            </a:r>
          </a:p>
          <a:p>
            <a:r>
              <a:rPr lang="en-US" dirty="0" smtClean="0"/>
              <a:t>Summer 1862- he had decided to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emancipate</a:t>
            </a:r>
            <a:r>
              <a:rPr lang="en-US" dirty="0" smtClean="0"/>
              <a:t>, or free slaves</a:t>
            </a:r>
          </a:p>
          <a:p>
            <a:pPr lvl="1"/>
            <a:r>
              <a:rPr lang="en-US" dirty="0" smtClean="0"/>
              <a:t>Bides his time for rt. moment… after a big win!</a:t>
            </a:r>
          </a:p>
          <a:p>
            <a:r>
              <a:rPr lang="en-US" dirty="0" smtClean="0"/>
              <a:t>22 Sept. 1862- </a:t>
            </a:r>
          </a:p>
          <a:p>
            <a:pPr lvl="1"/>
            <a:r>
              <a:rPr lang="en-US" dirty="0" smtClean="0"/>
              <a:t>5 days after Union win @ Antietam Lincoln announces plan</a:t>
            </a:r>
          </a:p>
          <a:p>
            <a:r>
              <a:rPr lang="en-US" dirty="0" smtClean="0"/>
              <a:t>1 January 1863- </a:t>
            </a:r>
          </a:p>
          <a:p>
            <a:pPr lvl="1"/>
            <a:r>
              <a:rPr lang="en-US" dirty="0" smtClean="0"/>
              <a:t>Lincoln signs document freeing all slaves w/in Confederacy</a:t>
            </a:r>
          </a:p>
        </p:txBody>
      </p:sp>
      <p:pic>
        <p:nvPicPr>
          <p:cNvPr id="5122" name="Picture 2" descr="http://www.loc.gov/rr/program/bib/ourdocs/Images/proclam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1828800"/>
            <a:ext cx="3597811" cy="47244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027504" y="1322522"/>
            <a:ext cx="2438400" cy="12954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79"/>
              <a:ext cx="2103121" cy="608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I. B.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495800" cy="52684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B/C it freed slaves of Confederacy…</a:t>
            </a:r>
          </a:p>
          <a:p>
            <a:pPr lvl="1"/>
            <a:r>
              <a:rPr lang="en-US" dirty="0" smtClean="0"/>
              <a:t>Actually freed no one!</a:t>
            </a:r>
          </a:p>
          <a:p>
            <a:pPr lvl="2"/>
            <a:r>
              <a:rPr lang="en-US" dirty="0" smtClean="0"/>
              <a:t>South didn’t care</a:t>
            </a:r>
          </a:p>
          <a:p>
            <a:r>
              <a:rPr lang="en-US" dirty="0" smtClean="0"/>
              <a:t>Lincoln knew slaves would hear about it</a:t>
            </a:r>
          </a:p>
          <a:p>
            <a:pPr lvl="1"/>
            <a:r>
              <a:rPr lang="en-US" dirty="0" smtClean="0"/>
              <a:t>Hoped it would encourage slaves to rise up or runaway</a:t>
            </a:r>
          </a:p>
          <a:p>
            <a:pPr lvl="1"/>
            <a:r>
              <a:rPr lang="en-US" dirty="0" smtClean="0"/>
              <a:t>Even b4 it 100,000 left for Union lines</a:t>
            </a:r>
          </a:p>
          <a:p>
            <a:r>
              <a:rPr lang="en-US" dirty="0" smtClean="0"/>
              <a:t>Despite limitations, N. Blacks cheered it on</a:t>
            </a:r>
          </a:p>
          <a:p>
            <a:pPr lvl="1"/>
            <a:r>
              <a:rPr lang="en-US" dirty="0" smtClean="0"/>
              <a:t>Frederick Douglas called it, “…the greatest event of our nation’s history.”</a:t>
            </a:r>
          </a:p>
          <a:p>
            <a:r>
              <a:rPr lang="en-US" dirty="0" smtClean="0"/>
              <a:t>Had desired effect in Europe too!</a:t>
            </a:r>
          </a:p>
          <a:p>
            <a:pPr lvl="1"/>
            <a:r>
              <a:rPr lang="en-US" dirty="0" smtClean="0"/>
              <a:t>Britain &amp; France would never ally themselves w/ a nation allowing slavery </a:t>
            </a:r>
          </a:p>
          <a:p>
            <a:pPr lvl="2"/>
            <a:r>
              <a:rPr lang="en-US" dirty="0" smtClean="0"/>
              <a:t>Confederacy out of luck</a:t>
            </a:r>
          </a:p>
          <a:p>
            <a:r>
              <a:rPr lang="en-US" dirty="0" smtClean="0"/>
              <a:t>1864- Congress, not to be outdone, issues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Outlaws slavery in US</a:t>
            </a:r>
          </a:p>
          <a:p>
            <a:pPr lvl="1"/>
            <a:r>
              <a:rPr lang="en-US" dirty="0" smtClean="0"/>
              <a:t>Ratified in 1865</a:t>
            </a:r>
          </a:p>
          <a:p>
            <a:pPr lvl="2"/>
            <a:r>
              <a:rPr lang="en-US" dirty="0" smtClean="0"/>
              <a:t>This truly freed slaves</a:t>
            </a:r>
          </a:p>
          <a:p>
            <a:pPr lvl="2"/>
            <a:r>
              <a:rPr lang="en-US" dirty="0" smtClean="0"/>
              <a:t>All had to do was get South back in the Union to force them to follow it!</a:t>
            </a:r>
          </a:p>
          <a:p>
            <a:endParaRPr lang="en-US" dirty="0"/>
          </a:p>
        </p:txBody>
      </p:sp>
      <p:pic>
        <p:nvPicPr>
          <p:cNvPr id="4098" name="Picture 2" descr="http://freedomweek.files.wordpress.com/2011/02/410_13thamendment_hand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209800"/>
            <a:ext cx="4000500" cy="344805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019800" y="152400"/>
            <a:ext cx="2895600" cy="180471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46321" y="4462469"/>
              <a:ext cx="2103121" cy="436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I. C. 1, 2, 3, 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oncoursesystems.com/images/user/8677/14424/Slaves.jpg"/>
          <p:cNvPicPr>
            <a:picLocks noChangeAspect="1" noChangeArrowheads="1"/>
          </p:cNvPicPr>
          <p:nvPr/>
        </p:nvPicPr>
        <p:blipFill>
          <a:blip r:embed="rId2">
            <a:lum bright="-23000"/>
          </a:blip>
          <a:srcRect/>
          <a:stretch>
            <a:fillRect/>
          </a:stretch>
        </p:blipFill>
        <p:spPr bwMode="auto">
          <a:xfrm>
            <a:off x="228600" y="1981200"/>
            <a:ext cx="4267200" cy="40005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981200"/>
            <a:ext cx="4267199" cy="4031873"/>
          </a:xfrm>
          <a:prstGeom prst="rect">
            <a:avLst/>
          </a:prstGeom>
          <a:noFill/>
          <a:ln cmpd="tri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3.5 Million Slaves in Confederacy</a:t>
            </a:r>
          </a:p>
          <a:p>
            <a:pPr algn="ctr"/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  <a:endParaRPr lang="en-US" sz="3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30% of Confederacy’s Population</a:t>
            </a:r>
          </a:p>
          <a:p>
            <a:pPr algn="ctr"/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  <a:endParaRPr lang="en-US" sz="3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By 1865, 1/6</a:t>
            </a:r>
            <a:r>
              <a:rPr lang="en-US" sz="3200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Flee to Union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African Americans in South During War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89566"/>
            <a:ext cx="4267199" cy="52684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Early on, Lincoln against AA in Union Army</a:t>
            </a:r>
          </a:p>
          <a:p>
            <a:pPr lvl="1"/>
            <a:r>
              <a:rPr lang="en-US" dirty="0" smtClean="0"/>
              <a:t>‘Emancipation’ would now allow it</a:t>
            </a:r>
          </a:p>
          <a:p>
            <a:r>
              <a:rPr lang="en-US" dirty="0" smtClean="0"/>
              <a:t>When war began, 3.5 million slaves in south</a:t>
            </a:r>
          </a:p>
          <a:p>
            <a:pPr lvl="1"/>
            <a:r>
              <a:rPr lang="en-US" dirty="0" smtClean="0"/>
              <a:t>30% of its’ total population</a:t>
            </a:r>
          </a:p>
          <a:p>
            <a:pPr lvl="2"/>
            <a:r>
              <a:rPr lang="en-US" dirty="0" smtClean="0"/>
              <a:t>Most of it’s workforce</a:t>
            </a:r>
          </a:p>
          <a:p>
            <a:pPr lvl="3"/>
            <a:r>
              <a:rPr lang="en-US" dirty="0" smtClean="0"/>
              <a:t>Worked on plantations</a:t>
            </a:r>
          </a:p>
          <a:p>
            <a:pPr lvl="3"/>
            <a:r>
              <a:rPr lang="en-US" dirty="0" smtClean="0"/>
              <a:t>Iron, and slat mines</a:t>
            </a:r>
          </a:p>
          <a:p>
            <a:pPr lvl="3"/>
            <a:r>
              <a:rPr lang="en-US" dirty="0" smtClean="0"/>
              <a:t>Worked as nurses too</a:t>
            </a:r>
          </a:p>
          <a:p>
            <a:pPr lvl="2"/>
            <a:r>
              <a:rPr lang="en-US" dirty="0" smtClean="0"/>
              <a:t>By 1865- 1/6</a:t>
            </a:r>
            <a:r>
              <a:rPr lang="en-US" baseline="30000" dirty="0" smtClean="0"/>
              <a:t>th</a:t>
            </a:r>
            <a:r>
              <a:rPr lang="en-US" dirty="0" smtClean="0"/>
              <a:t> had fled though</a:t>
            </a:r>
          </a:p>
          <a:p>
            <a:r>
              <a:rPr lang="en-US" dirty="0" smtClean="0"/>
              <a:t>Possibility of revolt scared doo-doo out of South</a:t>
            </a:r>
          </a:p>
          <a:p>
            <a:pPr lvl="1"/>
            <a:r>
              <a:rPr lang="en-US" dirty="0" smtClean="0"/>
              <a:t>Why wouldn’t allow slaves to fight- afraid to give them guns</a:t>
            </a:r>
          </a:p>
          <a:p>
            <a:r>
              <a:rPr lang="en-US" dirty="0" smtClean="0"/>
              <a:t>Near end, Confederacy desperate</a:t>
            </a:r>
          </a:p>
          <a:p>
            <a:pPr lvl="1"/>
            <a:r>
              <a:rPr lang="en-US" dirty="0" smtClean="0"/>
              <a:t>RE Lee convinces Davis to allow it</a:t>
            </a:r>
          </a:p>
          <a:p>
            <a:pPr lvl="2"/>
            <a:r>
              <a:rPr lang="en-US" dirty="0" smtClean="0"/>
              <a:t>Too late though</a:t>
            </a:r>
          </a:p>
          <a:p>
            <a:pPr lvl="3"/>
            <a:r>
              <a:rPr lang="en-US" dirty="0" smtClean="0"/>
              <a:t>War ended b4 could get regiments up and trained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77000" y="152400"/>
            <a:ext cx="2438400" cy="1295400"/>
            <a:chOff x="-2057400" y="3581400"/>
            <a:chExt cx="3124200" cy="2133600"/>
          </a:xfrm>
        </p:grpSpPr>
        <p:sp>
          <p:nvSpPr>
            <p:cNvPr id="8" name="Explosion 2 7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00200" y="4360279"/>
              <a:ext cx="2103121" cy="608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II. A. 1&amp;2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African Americans Helping 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5181600" cy="52684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Different in North, but not much at first</a:t>
            </a:r>
          </a:p>
          <a:p>
            <a:pPr lvl="1"/>
            <a:r>
              <a:rPr lang="en-US" dirty="0" smtClean="0"/>
              <a:t>Freed men not allowed to serve in Union Army</a:t>
            </a:r>
          </a:p>
          <a:p>
            <a:pPr lvl="2"/>
            <a:r>
              <a:rPr lang="en-US" dirty="0" smtClean="0"/>
              <a:t>Disappointed many</a:t>
            </a:r>
          </a:p>
          <a:p>
            <a:pPr lvl="1"/>
            <a:r>
              <a:rPr lang="en-US" dirty="0" smtClean="0"/>
              <a:t>Found other ways though</a:t>
            </a:r>
          </a:p>
          <a:p>
            <a:pPr lvl="2"/>
            <a:r>
              <a:rPr lang="en-US" dirty="0" smtClean="0"/>
              <a:t>Union Navy allowed them though!</a:t>
            </a:r>
          </a:p>
          <a:p>
            <a:pPr lvl="2"/>
            <a:r>
              <a:rPr lang="en-US" dirty="0" smtClean="0"/>
              <a:t>Served as guides and </a:t>
            </a:r>
            <a:r>
              <a:rPr lang="en-US" dirty="0" err="1" smtClean="0"/>
              <a:t>spys</a:t>
            </a:r>
            <a:r>
              <a:rPr lang="en-US" dirty="0" smtClean="0"/>
              <a:t> in South</a:t>
            </a:r>
          </a:p>
          <a:p>
            <a:r>
              <a:rPr lang="en-US" dirty="0" smtClean="0"/>
              <a:t>Harriet Tubman was one of them!</a:t>
            </a:r>
          </a:p>
          <a:p>
            <a:pPr lvl="1"/>
            <a:r>
              <a:rPr lang="en-US" dirty="0" smtClean="0"/>
              <a:t>Helped 100’s escape on Underground Railroad</a:t>
            </a:r>
          </a:p>
          <a:p>
            <a:pPr lvl="2"/>
            <a:r>
              <a:rPr lang="en-US" dirty="0" smtClean="0"/>
              <a:t>Now use knowledge of trails and paths to help army and spy on </a:t>
            </a:r>
            <a:r>
              <a:rPr lang="en-US" dirty="0" err="1" smtClean="0"/>
              <a:t>Rebs</a:t>
            </a:r>
            <a:r>
              <a:rPr lang="en-US" dirty="0" smtClean="0"/>
              <a:t> too!</a:t>
            </a:r>
          </a:p>
          <a:p>
            <a:r>
              <a:rPr lang="en-US" dirty="0" smtClean="0"/>
              <a:t>1862- Congress passes law to allow them to fight in army !</a:t>
            </a:r>
          </a:p>
          <a:p>
            <a:pPr lvl="1"/>
            <a:r>
              <a:rPr lang="en-US" dirty="0" smtClean="0"/>
              <a:t>Freed &amp; runaways began signing up by the 1,000’s</a:t>
            </a:r>
          </a:p>
          <a:p>
            <a:pPr lvl="1"/>
            <a:r>
              <a:rPr lang="en-US" dirty="0" smtClean="0"/>
              <a:t>By the end of the war, African Americans made up nearly 10% of the Union Army</a:t>
            </a:r>
          </a:p>
          <a:p>
            <a:pPr lvl="2"/>
            <a:r>
              <a:rPr lang="en-US" dirty="0" smtClean="0"/>
              <a:t>200,000+ served and 37,000 had been killed</a:t>
            </a:r>
          </a:p>
          <a:p>
            <a:r>
              <a:rPr lang="en-US" dirty="0" smtClean="0"/>
              <a:t>By fighting though, taking important step in helping themselves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057400"/>
            <a:ext cx="3144286" cy="38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4114800" y="2057400"/>
            <a:ext cx="2438400" cy="12954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79"/>
              <a:ext cx="2103121" cy="608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II. B.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Soldiers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589566"/>
            <a:ext cx="4343399" cy="52684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Organized into regiments</a:t>
            </a:r>
          </a:p>
          <a:p>
            <a:pPr lvl="1"/>
            <a:r>
              <a:rPr lang="en-US" dirty="0" smtClean="0"/>
              <a:t>Separate from white regiments</a:t>
            </a:r>
          </a:p>
          <a:p>
            <a:pPr lvl="1"/>
            <a:r>
              <a:rPr lang="en-US" dirty="0" smtClean="0"/>
              <a:t>White commanders</a:t>
            </a:r>
          </a:p>
          <a:p>
            <a:pPr lvl="1"/>
            <a:r>
              <a:rPr lang="en-US" dirty="0" smtClean="0"/>
              <a:t>Less pay than whites at first, but…</a:t>
            </a:r>
          </a:p>
          <a:p>
            <a:pPr lvl="2"/>
            <a:r>
              <a:rPr lang="en-US" dirty="0" smtClean="0"/>
              <a:t>protests led to equal pay by 1864!</a:t>
            </a:r>
          </a:p>
          <a:p>
            <a:r>
              <a:rPr lang="en-US" dirty="0" smtClean="0"/>
              <a:t>Most famous, 54</a:t>
            </a:r>
            <a:r>
              <a:rPr lang="en-US" baseline="30000" dirty="0" smtClean="0"/>
              <a:t>th</a:t>
            </a:r>
            <a:r>
              <a:rPr lang="en-US" dirty="0" smtClean="0"/>
              <a:t> Massachusetts</a:t>
            </a:r>
          </a:p>
          <a:p>
            <a:pPr lvl="1"/>
            <a:r>
              <a:rPr lang="en-US" dirty="0" smtClean="0"/>
              <a:t>Lead charge on Charleston, SC</a:t>
            </a:r>
          </a:p>
          <a:p>
            <a:pPr lvl="1"/>
            <a:r>
              <a:rPr lang="en-US" dirty="0" smtClean="0"/>
              <a:t>Were eventually beaten and lost over 50% of men, but…</a:t>
            </a:r>
          </a:p>
          <a:p>
            <a:pPr lvl="2"/>
            <a:r>
              <a:rPr lang="en-US" dirty="0" smtClean="0"/>
              <a:t>Bravery lead to respect for black regiments</a:t>
            </a:r>
          </a:p>
          <a:p>
            <a:r>
              <a:rPr lang="en-US" dirty="0" smtClean="0"/>
              <a:t>Lincoln’s opponents criticized idea</a:t>
            </a:r>
          </a:p>
          <a:p>
            <a:r>
              <a:rPr lang="en-US" dirty="0" smtClean="0"/>
              <a:t>South issued decries </a:t>
            </a:r>
          </a:p>
          <a:p>
            <a:pPr lvl="1"/>
            <a:r>
              <a:rPr lang="en-US" dirty="0" smtClean="0"/>
              <a:t>All AA’s fighting would be taken into servitude</a:t>
            </a:r>
          </a:p>
          <a:p>
            <a:pPr lvl="1"/>
            <a:r>
              <a:rPr lang="en-US" dirty="0" smtClean="0"/>
              <a:t>If AA’s caught wearing uniforms they would be hung</a:t>
            </a:r>
          </a:p>
          <a:p>
            <a:pPr lvl="1"/>
            <a:r>
              <a:rPr lang="en-US" dirty="0" smtClean="0"/>
              <a:t>Any white officer leading them would be hung</a:t>
            </a:r>
          </a:p>
        </p:txBody>
      </p:sp>
      <p:pic>
        <p:nvPicPr>
          <p:cNvPr id="5" name="Picture 2" descr="http://ionenewsone.files.wordpress.com/2011/04/black-civil-war-guy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3697898" cy="3924301"/>
          </a:xfrm>
          <a:prstGeom prst="rect">
            <a:avLst/>
          </a:prstGeom>
          <a:noFill/>
        </p:spPr>
      </p:pic>
      <p:pic>
        <p:nvPicPr>
          <p:cNvPr id="1026" name="Picture 2" descr="http://www.archives.gov/education/lessons/blacks-civil-war/images/recruitment-broadside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125309"/>
            <a:ext cx="1828800" cy="2732691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Tq99AyBOAiWfRV1Ln9g9KuNSb7f1rT_HtwGdGEdanPvuxB0-U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67299"/>
            <a:ext cx="2552700" cy="17907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167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8:50-12:28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476999" y="228600"/>
            <a:ext cx="2438400" cy="1295400"/>
            <a:chOff x="-2057401" y="3706906"/>
            <a:chExt cx="3124200" cy="2133600"/>
          </a:xfrm>
        </p:grpSpPr>
        <p:sp>
          <p:nvSpPr>
            <p:cNvPr id="10" name="Explosion 2 9"/>
            <p:cNvSpPr/>
            <p:nvPr/>
          </p:nvSpPr>
          <p:spPr>
            <a:xfrm>
              <a:off x="-2057401" y="3706906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00200" y="4360279"/>
              <a:ext cx="2103121" cy="608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II. C. 1&amp;2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392</TotalTime>
  <Words>757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Wingdings</vt:lpstr>
      <vt:lpstr>Wingdings 2</vt:lpstr>
      <vt:lpstr>Median</vt:lpstr>
      <vt:lpstr>Warm-Up: Spiral Review-</vt:lpstr>
      <vt:lpstr>The Civil War:  1861-1865</vt:lpstr>
      <vt:lpstr>Emancipation</vt:lpstr>
      <vt:lpstr>The Emancipation Proclamation</vt:lpstr>
      <vt:lpstr>Effects of the Proclamation</vt:lpstr>
      <vt:lpstr>African Americans in South During War</vt:lpstr>
      <vt:lpstr>African Americans Helping the North</vt:lpstr>
      <vt:lpstr>African American Soldiers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Blacks in civil war http://www.youtube.com/watch?v=U8-GzX4Jz_w http://www.youtube.com/watch?v=u7k_X8iKS3c</dc:title>
  <dc:creator>kristopher.wazaney</dc:creator>
  <cp:lastModifiedBy>Wazaney, Kristopher J.</cp:lastModifiedBy>
  <cp:revision>27</cp:revision>
  <dcterms:created xsi:type="dcterms:W3CDTF">2013-02-04T21:13:47Z</dcterms:created>
  <dcterms:modified xsi:type="dcterms:W3CDTF">2016-01-08T21:19:22Z</dcterms:modified>
</cp:coreProperties>
</file>