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8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2" d="100"/>
          <a:sy n="62" d="100"/>
        </p:scale>
        <p:origin x="106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1439A-DDEE-42FA-AB33-2E2F674A401D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4DDB-F9D0-41EC-864F-3EAA64FF3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D487F-F9D8-4E23-BC68-2DE12DF9CC6D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DCBFD-06D0-4615-9651-1158F91EA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Missouri Compromise</a:t>
            </a:r>
            <a:r>
              <a:rPr lang="en-US" baseline="0" dirty="0" smtClean="0"/>
              <a:t> 1820 (2:19)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CBFD-06D0-4615-9651-1158F91EA7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8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Missouri Compromise (Drawn explanation)(3:21)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CBFD-06D0-4615-9651-1158F91EA7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6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Compromise of 1850 </a:t>
            </a:r>
            <a:r>
              <a:rPr lang="en-US" smtClean="0"/>
              <a:t>for Dummies (5:01)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DCBFD-06D0-4615-9651-1158F91EA7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0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00D770-C729-44B2-81C6-BF123A6DFFD6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F158C6-B56A-4429-9994-DB1C4760C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vlUqV1vwT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TSbn5cE4L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7Q5AXb3m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b="1" u="sng" dirty="0" smtClean="0"/>
              <a:t>sectionalism</a:t>
            </a:r>
            <a:r>
              <a:rPr lang="en-US" dirty="0" smtClean="0"/>
              <a:t>. If you do not recall look back into the phase 1 questions!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Spiral Review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539370">
            <a:off x="6551499" y="-218843"/>
            <a:ext cx="2209800" cy="170736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1)Warm Up</a:t>
            </a:r>
            <a:endParaRPr lang="en-US" dirty="0"/>
          </a:p>
        </p:txBody>
      </p:sp>
      <p:pic>
        <p:nvPicPr>
          <p:cNvPr id="2050" name="Picture 2" descr="http://media.npr.org/assets/img/2014/10/14/istock_000023348259small_wide-860cef77f820ca351a343d9a5a448170e7e04fad.jpg?s=1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63014"/>
            <a:ext cx="6195804" cy="34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439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252728"/>
            <a:ext cx="4648200" cy="5605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Clay’s plan could not pass as a single passage</a:t>
            </a:r>
          </a:p>
          <a:p>
            <a:pPr lvl="1"/>
            <a:r>
              <a:rPr lang="en-US" dirty="0" smtClean="0"/>
              <a:t>Too much debate on certain issues</a:t>
            </a:r>
          </a:p>
          <a:p>
            <a:pPr lvl="1"/>
            <a:r>
              <a:rPr lang="en-US" dirty="0" smtClean="0"/>
              <a:t>Taylor also was mad of south’s threat to leave and threatened them with war if they tried it</a:t>
            </a:r>
          </a:p>
          <a:p>
            <a:r>
              <a:rPr lang="en-US" dirty="0" smtClean="0"/>
              <a:t>July 1850- Taylor dies suddenly</a:t>
            </a:r>
          </a:p>
          <a:p>
            <a:pPr lvl="1"/>
            <a:r>
              <a:rPr lang="en-US" dirty="0" smtClean="0"/>
              <a:t>New President is Millard Fillmore (from Buffalo, NY)</a:t>
            </a:r>
          </a:p>
          <a:p>
            <a:r>
              <a:rPr lang="en-US" dirty="0" smtClean="0"/>
              <a:t>Sen. Stephen A. Douglas (IL) takes charge to resolve crisis</a:t>
            </a:r>
          </a:p>
          <a:p>
            <a:pPr lvl="1"/>
            <a:r>
              <a:rPr lang="en-US" dirty="0" smtClean="0"/>
              <a:t>Divides Clay’s Plan into parts</a:t>
            </a:r>
          </a:p>
          <a:p>
            <a:pPr lvl="2"/>
            <a:r>
              <a:rPr lang="en-US" dirty="0" smtClean="0"/>
              <a:t>Congress could vote on each part separately </a:t>
            </a:r>
          </a:p>
          <a:p>
            <a:r>
              <a:rPr lang="en-US" dirty="0" smtClean="0"/>
              <a:t>Congress passes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parts</a:t>
            </a:r>
            <a:r>
              <a:rPr lang="en-US" dirty="0" smtClean="0"/>
              <a:t> separately from Aug.-Sept. 1850</a:t>
            </a:r>
          </a:p>
          <a:p>
            <a:pPr lvl="1"/>
            <a:r>
              <a:rPr lang="en-US" dirty="0" smtClean="0"/>
              <a:t>Together all parts known as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“Compromise of 1850”</a:t>
            </a:r>
          </a:p>
          <a:p>
            <a:pPr lvl="1"/>
            <a:r>
              <a:rPr lang="en-US" dirty="0" smtClean="0"/>
              <a:t>Fillmore calls these the “final settlement” in the conflict b/w North and South</a:t>
            </a:r>
          </a:p>
          <a:p>
            <a:pPr lvl="2"/>
            <a:r>
              <a:rPr lang="en-US" dirty="0" smtClean="0"/>
              <a:t>But…</a:t>
            </a:r>
          </a:p>
          <a:p>
            <a:pPr lvl="3"/>
            <a:r>
              <a:rPr lang="en-US" dirty="0" smtClean="0"/>
              <a:t>Not so fast buster!!!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The Compromise of 1850</a:t>
            </a:r>
            <a:endParaRPr lang="en-US" dirty="0"/>
          </a:p>
        </p:txBody>
      </p:sp>
      <p:pic>
        <p:nvPicPr>
          <p:cNvPr id="2050" name="Picture 2" descr="http://www.whitehouse.gov/sites/default/files/first-family/masthead_image/13mf_header_sm.jpg?12508772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4286250" cy="41148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0899372">
            <a:off x="186460" y="827788"/>
            <a:ext cx="2748373" cy="21235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5 parts become…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124200" cy="4525963"/>
          </a:xfrm>
        </p:spPr>
        <p:txBody>
          <a:bodyPr/>
          <a:lstStyle/>
          <a:p>
            <a:r>
              <a:rPr lang="en-US" dirty="0" smtClean="0"/>
              <a:t>What are the main goals of the Missouri Compromise and Compromise of 1850 and why are they just Band-Aids?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EQ Review</a:t>
            </a:r>
            <a:endParaRPr lang="en-US" dirty="0"/>
          </a:p>
        </p:txBody>
      </p:sp>
      <p:pic>
        <p:nvPicPr>
          <p:cNvPr id="1028" name="Picture 4" descr="http://www.kingsacademy.com/mhodges/04_American-Government/07_Expansion+Division/pictures/United-States_1850-1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11" y="1481328"/>
            <a:ext cx="5163632" cy="34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4nT/B4x/4nTB4x8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19816"/>
            <a:ext cx="2049992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lipartbest.com/cliparts/4nT/B4x/4nTB4x8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9972">
            <a:off x="3828441" y="1988975"/>
            <a:ext cx="2049992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5156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Civil War:</a:t>
            </a:r>
            <a:br>
              <a:rPr lang="en-US" dirty="0" smtClean="0"/>
            </a:br>
            <a:r>
              <a:rPr lang="en-US" sz="3200" dirty="0" smtClean="0"/>
              <a:t>1820-1861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7-1 “Slavery </a:t>
            </a:r>
            <a:r>
              <a:rPr lang="en-US" sz="3200" dirty="0" smtClean="0"/>
              <a:t>and the West”</a:t>
            </a:r>
            <a:endParaRPr lang="en-US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0" y="914400"/>
            <a:ext cx="45720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1819- slaveholding Missouri requests to join the Union</a:t>
            </a:r>
          </a:p>
          <a:p>
            <a:pPr lvl="1"/>
            <a:r>
              <a:rPr lang="en-US" dirty="0" smtClean="0"/>
              <a:t>Many settlers brought w/ them enslaved blacks</a:t>
            </a:r>
          </a:p>
          <a:p>
            <a:pPr lvl="2"/>
            <a:r>
              <a:rPr lang="en-US" dirty="0" smtClean="0"/>
              <a:t>By 1819- 50,000 whites &amp; 10,000 slaves</a:t>
            </a:r>
          </a:p>
          <a:p>
            <a:pPr lvl="1"/>
            <a:r>
              <a:rPr lang="en-US" dirty="0" smtClean="0"/>
              <a:t>Its state constitution allowed slavery</a:t>
            </a:r>
          </a:p>
          <a:p>
            <a:r>
              <a:rPr lang="en-US" dirty="0" smtClean="0"/>
              <a:t>Nationally…</a:t>
            </a:r>
          </a:p>
          <a:p>
            <a:pPr lvl="1"/>
            <a:r>
              <a:rPr lang="en-US" dirty="0" smtClean="0"/>
              <a:t>11 slave states and 11 non-slave states</a:t>
            </a:r>
          </a:p>
          <a:p>
            <a:pPr lvl="1"/>
            <a:r>
              <a:rPr lang="en-US" dirty="0" smtClean="0"/>
              <a:t>A single new slave state would “upset the balance”</a:t>
            </a:r>
          </a:p>
          <a:p>
            <a:pPr lvl="2"/>
            <a:r>
              <a:rPr lang="en-US" dirty="0" smtClean="0"/>
              <a:t>Balance extremely important!!!</a:t>
            </a:r>
          </a:p>
          <a:p>
            <a:pPr lvl="1"/>
            <a:r>
              <a:rPr lang="en-US" dirty="0" smtClean="0"/>
              <a:t>Senate</a:t>
            </a:r>
          </a:p>
          <a:p>
            <a:pPr lvl="2"/>
            <a:r>
              <a:rPr lang="en-US" dirty="0" smtClean="0"/>
              <a:t>44 members; 22 slave, 22 non-slave</a:t>
            </a:r>
          </a:p>
          <a:p>
            <a:r>
              <a:rPr lang="en-US" dirty="0" smtClean="0"/>
              <a:t>Not just a moral question</a:t>
            </a:r>
          </a:p>
          <a:p>
            <a:pPr lvl="1"/>
            <a:r>
              <a:rPr lang="en-US" dirty="0" smtClean="0"/>
              <a:t>North vs. South economically</a:t>
            </a:r>
          </a:p>
          <a:p>
            <a:pPr lvl="1"/>
            <a:r>
              <a:rPr lang="en-US" dirty="0" smtClean="0"/>
              <a:t>Idea of someone else saying what the south must do</a:t>
            </a:r>
          </a:p>
          <a:p>
            <a:pPr lvl="2"/>
            <a:r>
              <a:rPr lang="en-US" dirty="0" smtClean="0"/>
              <a:t>Grows into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sectionalism</a:t>
            </a:r>
            <a:r>
              <a:rPr lang="en-US" dirty="0" smtClean="0"/>
              <a:t>- exaggerated loyalty to a region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Missouri Debate</a:t>
            </a:r>
            <a:endParaRPr lang="en-US" dirty="0"/>
          </a:p>
        </p:txBody>
      </p:sp>
      <p:pic>
        <p:nvPicPr>
          <p:cNvPr id="1026" name="Picture 2" descr="C:\Documents and Settings\kristopher.wazaney\Local Settings\Temporary Internet Files\Content.IE5\WIWSB8TZ\MC90005650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296414" cy="35052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21225697">
            <a:off x="305446" y="4646662"/>
            <a:ext cx="2478503" cy="21537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2)Balance?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States &amp; Slavery Debate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5715000"/>
            <a:ext cx="41910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The Missouri Compromise</a:t>
            </a:r>
            <a:endParaRPr lang="en-US" dirty="0">
              <a:hlinkClick r:id="rId3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5715000"/>
            <a:ext cx="4194174" cy="762000"/>
          </a:xfrm>
        </p:spPr>
        <p:txBody>
          <a:bodyPr/>
          <a:lstStyle/>
          <a:p>
            <a:r>
              <a:rPr lang="en-US" dirty="0" smtClean="0"/>
              <a:t>New Western 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2707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Senate proposes plan for balance</a:t>
            </a:r>
          </a:p>
          <a:p>
            <a:pPr lvl="1"/>
            <a:r>
              <a:rPr lang="en-US" dirty="0" smtClean="0"/>
              <a:t>Simultaneously admit as states</a:t>
            </a:r>
          </a:p>
          <a:p>
            <a:pPr lvl="2"/>
            <a:r>
              <a:rPr lang="en-US" dirty="0" smtClean="0"/>
              <a:t>Missouri (slave)</a:t>
            </a:r>
          </a:p>
          <a:p>
            <a:pPr lvl="2"/>
            <a:r>
              <a:rPr lang="en-US" dirty="0" smtClean="0"/>
              <a:t>Maine (non-slave)</a:t>
            </a:r>
          </a:p>
          <a:p>
            <a:pPr lvl="1"/>
            <a:r>
              <a:rPr lang="en-US" dirty="0" smtClean="0"/>
              <a:t>Becomes known as the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Missouri Compromise</a:t>
            </a:r>
          </a:p>
          <a:p>
            <a:r>
              <a:rPr lang="en-US" dirty="0" smtClean="0"/>
              <a:t>Also wanted to end slavery debate in territories</a:t>
            </a:r>
          </a:p>
          <a:p>
            <a:pPr lvl="1"/>
            <a:r>
              <a:rPr lang="en-US" dirty="0" smtClean="0"/>
              <a:t>All states above 36’30”° N would be free states</a:t>
            </a:r>
          </a:p>
          <a:p>
            <a:pPr lvl="1"/>
            <a:r>
              <a:rPr lang="en-US" dirty="0" smtClean="0"/>
              <a:t>All states below 36’30”° N would be allowed slavery</a:t>
            </a:r>
          </a:p>
          <a:p>
            <a:r>
              <a:rPr lang="en-US" dirty="0" smtClean="0"/>
              <a:t>Speaker of the House Henry Clay pushes proposals through quickly by 1820</a:t>
            </a:r>
          </a:p>
          <a:p>
            <a:pPr lvl="1"/>
            <a:r>
              <a:rPr lang="en-US" dirty="0" smtClean="0"/>
              <a:t>Ends the slavery debate for 25 yrs. But comes back by 1840!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2707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Dispute of slavery in new territories</a:t>
            </a:r>
          </a:p>
          <a:p>
            <a:pPr lvl="1"/>
            <a:r>
              <a:rPr lang="en-US" dirty="0" smtClean="0"/>
              <a:t>Texas (won freedom in1836 from Mexico)</a:t>
            </a:r>
          </a:p>
          <a:p>
            <a:pPr lvl="1"/>
            <a:r>
              <a:rPr lang="en-US" dirty="0" smtClean="0"/>
              <a:t>New Mexico and California (still part of Mexico)</a:t>
            </a:r>
          </a:p>
          <a:p>
            <a:r>
              <a:rPr lang="en-US" dirty="0" smtClean="0"/>
              <a:t>South wanted to see slave holding Texas a state</a:t>
            </a:r>
          </a:p>
          <a:p>
            <a:pPr lvl="1"/>
            <a:r>
              <a:rPr lang="en-US" dirty="0" smtClean="0"/>
              <a:t>Annexation of Texas becomes main issue of 1844 Presidential Election</a:t>
            </a:r>
          </a:p>
          <a:p>
            <a:pPr lvl="2"/>
            <a:r>
              <a:rPr lang="en-US" dirty="0" smtClean="0"/>
              <a:t>James K. Polk of NC wins</a:t>
            </a:r>
          </a:p>
          <a:p>
            <a:r>
              <a:rPr lang="en-US" dirty="0" smtClean="0"/>
              <a:t>Makes Texas a state in 1845</a:t>
            </a:r>
          </a:p>
          <a:p>
            <a:pPr lvl="1"/>
            <a:r>
              <a:rPr lang="en-US" dirty="0" smtClean="0"/>
              <a:t>Also presses for NM and Cali as well</a:t>
            </a:r>
          </a:p>
          <a:p>
            <a:r>
              <a:rPr lang="en-US" dirty="0" smtClean="0"/>
              <a:t>Leads to war w/ Mexico</a:t>
            </a:r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 rot="539370">
            <a:off x="-169541" y="-270206"/>
            <a:ext cx="2209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)Define</a:t>
            </a:r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 rot="21068161">
            <a:off x="3107059" y="2868005"/>
            <a:ext cx="2209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) War… Again?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allAtOnce" animBg="1"/>
      <p:bldP spid="8" grpId="0" uiExpand="1" build="allAtOnce" animBg="1"/>
      <p:bldP spid="3" grpId="0" uiExpand="1" build="p"/>
      <p:bldP spid="9" grpId="0" uiExpand="1" build="p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eachers.henrico.k12.va.us/tucker/strusky_m/webquests/VUS6_madisonmonroe/Missouri_Compromise_ma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67200" cy="52242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Just months after Mexican War begins…</a:t>
            </a:r>
          </a:p>
          <a:p>
            <a:pPr lvl="1"/>
            <a:r>
              <a:rPr lang="en-US" dirty="0" smtClean="0"/>
              <a:t>Both sides issue proposals to allow for or ban slavery in Mexico lands if won</a:t>
            </a:r>
          </a:p>
          <a:p>
            <a:pPr lvl="2"/>
            <a:r>
              <a:rPr lang="en-US" dirty="0" smtClean="0"/>
              <a:t>David Wilmot Proviso (PA)</a:t>
            </a:r>
          </a:p>
          <a:p>
            <a:pPr lvl="2"/>
            <a:r>
              <a:rPr lang="en-US" dirty="0" smtClean="0"/>
              <a:t>John C. Calhoun Proviso (SC)</a:t>
            </a:r>
          </a:p>
          <a:p>
            <a:pPr lvl="1"/>
            <a:r>
              <a:rPr lang="en-US" dirty="0" smtClean="0"/>
              <a:t>Neither sides proposal passes, but again becomes issue for a Presidential Election</a:t>
            </a:r>
          </a:p>
          <a:p>
            <a:r>
              <a:rPr lang="en-US" dirty="0" smtClean="0"/>
              <a:t>By 1848 Election, war was over and NM and Cali territories gained </a:t>
            </a:r>
          </a:p>
          <a:p>
            <a:pPr lvl="1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No action taken in slavery debate there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Conflicting Views</a:t>
            </a:r>
            <a:endParaRPr lang="en-US" dirty="0"/>
          </a:p>
        </p:txBody>
      </p:sp>
      <p:pic>
        <p:nvPicPr>
          <p:cNvPr id="7170" name="Picture 2" descr="http://www.rickard.karoo.net/Maps/mexicanwarresul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509911" cy="38100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539370">
            <a:off x="5393061" y="-280550"/>
            <a:ext cx="2209800" cy="1905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Which is which?</a:t>
            </a: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4809115">
            <a:off x="4602646" y="775533"/>
            <a:ext cx="2605795" cy="2539636"/>
          </a:xfrm>
          <a:prstGeom prst="arc">
            <a:avLst>
              <a:gd name="adj1" fmla="val 14290910"/>
              <a:gd name="adj2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6793745" flipH="1">
            <a:off x="5032683" y="2991763"/>
            <a:ext cx="370472" cy="2445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6482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Whigs- Zachary Taylor        (KY / LA)</a:t>
            </a:r>
          </a:p>
          <a:p>
            <a:r>
              <a:rPr lang="en-US" dirty="0" err="1" smtClean="0"/>
              <a:t>Dems</a:t>
            </a:r>
            <a:r>
              <a:rPr lang="en-US" dirty="0" smtClean="0"/>
              <a:t>- Louis Cass (MI)</a:t>
            </a:r>
          </a:p>
          <a:p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Neither took stance on slavery issue</a:t>
            </a:r>
          </a:p>
          <a:p>
            <a:pPr lvl="2"/>
            <a:r>
              <a:rPr lang="en-US" dirty="0" smtClean="0"/>
              <a:t>Failure to take a side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angered </a:t>
            </a:r>
            <a:r>
              <a:rPr lang="en-US" dirty="0" smtClean="0"/>
              <a:t>voters </a:t>
            </a:r>
          </a:p>
          <a:p>
            <a:pPr lvl="2"/>
            <a:r>
              <a:rPr lang="en-US" dirty="0" smtClean="0"/>
              <a:t>Began to look for other options</a:t>
            </a:r>
          </a:p>
          <a:p>
            <a:r>
              <a:rPr lang="en-US" dirty="0" smtClean="0"/>
              <a:t>Many anti-slavery </a:t>
            </a:r>
            <a:r>
              <a:rPr lang="en-US" dirty="0" err="1" smtClean="0"/>
              <a:t>Dems</a:t>
            </a:r>
            <a:r>
              <a:rPr lang="en-US" dirty="0" smtClean="0"/>
              <a:t> and Whigs left their parties to start another</a:t>
            </a:r>
          </a:p>
          <a:p>
            <a:pPr lvl="1"/>
            <a:r>
              <a:rPr lang="en-US" dirty="0" smtClean="0"/>
              <a:t>Form the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Free-Soil Party</a:t>
            </a:r>
          </a:p>
          <a:p>
            <a:pPr lvl="2"/>
            <a:r>
              <a:rPr lang="en-US" dirty="0" smtClean="0"/>
              <a:t>Nominate former 8</a:t>
            </a:r>
            <a:r>
              <a:rPr lang="en-US" baseline="30000" dirty="0" smtClean="0"/>
              <a:t>th</a:t>
            </a:r>
            <a:r>
              <a:rPr lang="en-US" dirty="0" smtClean="0"/>
              <a:t> US President Martin Van Buren</a:t>
            </a:r>
          </a:p>
          <a:p>
            <a:r>
              <a:rPr lang="en-US" dirty="0" smtClean="0"/>
              <a:t>Taylor wins in “Electoral” landslide</a:t>
            </a:r>
          </a:p>
          <a:p>
            <a:pPr lvl="1"/>
            <a:r>
              <a:rPr lang="en-US" dirty="0" smtClean="0"/>
              <a:t>Appeals to both sides by upsetting none</a:t>
            </a:r>
          </a:p>
          <a:p>
            <a:pPr lvl="1"/>
            <a:r>
              <a:rPr lang="en-US" dirty="0" smtClean="0"/>
              <a:t>But… saying nothing either!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Election of 1848</a:t>
            </a:r>
            <a:endParaRPr lang="en-US" dirty="0"/>
          </a:p>
        </p:txBody>
      </p:sp>
      <p:pic>
        <p:nvPicPr>
          <p:cNvPr id="5123" name="Picture 3" descr="http://www.whitehouse.gov/sites/default/files/first-family/masthead_image/12zt_header_sm.jpg?1251138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4419600" cy="2514600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1"/>
            <a:ext cx="44196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xplosion 1 5"/>
          <p:cNvSpPr/>
          <p:nvPr/>
        </p:nvSpPr>
        <p:spPr>
          <a:xfrm rot="21156209">
            <a:off x="1159313" y="2786839"/>
            <a:ext cx="3177684" cy="20431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)Why not take a stance, result?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26670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Once in office, Taylor urges Cali and NM to apply for statehood</a:t>
            </a:r>
          </a:p>
          <a:p>
            <a:pPr lvl="1"/>
            <a:r>
              <a:rPr lang="en-US" dirty="0" smtClean="0"/>
              <a:t>Let the people of the states decide slave or free</a:t>
            </a:r>
          </a:p>
          <a:p>
            <a:pPr lvl="2"/>
            <a:r>
              <a:rPr lang="en-US" dirty="0" smtClean="0"/>
              <a:t>Called… </a:t>
            </a:r>
            <a:r>
              <a:rPr lang="en-US" b="1" i="1" dirty="0" smtClean="0"/>
              <a:t>Popular Sovereignty</a:t>
            </a:r>
          </a:p>
          <a:p>
            <a:r>
              <a:rPr lang="en-US" dirty="0" smtClean="0"/>
              <a:t>1850- Cali does but not NM</a:t>
            </a:r>
          </a:p>
          <a:p>
            <a:pPr lvl="1"/>
            <a:r>
              <a:rPr lang="en-US" dirty="0" smtClean="0"/>
              <a:t>Statehood gets tangled up w/ other ?’s in Congress</a:t>
            </a:r>
          </a:p>
          <a:p>
            <a:pPr lvl="2"/>
            <a:r>
              <a:rPr lang="en-US" dirty="0" smtClean="0"/>
              <a:t>Antislavery groups wanted DC to outlaw slavery there</a:t>
            </a:r>
          </a:p>
          <a:p>
            <a:pPr lvl="2"/>
            <a:r>
              <a:rPr lang="en-US" dirty="0" smtClean="0"/>
              <a:t>South wanted a strong fugitive slave law enacted</a:t>
            </a:r>
          </a:p>
          <a:p>
            <a:pPr lvl="2"/>
            <a:r>
              <a:rPr lang="en-US" dirty="0" smtClean="0"/>
              <a:t>Dispute of NM / Texas border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495800" cy="2667001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en-US" dirty="0" smtClean="0"/>
              <a:t>Biggest though is…</a:t>
            </a:r>
          </a:p>
          <a:p>
            <a:pPr lvl="2"/>
            <a:r>
              <a:rPr lang="en-US" dirty="0" smtClean="0"/>
              <a:t>Balance in the Senate… again!</a:t>
            </a:r>
          </a:p>
          <a:p>
            <a:pPr lvl="2"/>
            <a:r>
              <a:rPr lang="en-US" dirty="0" smtClean="0"/>
              <a:t>15 free states and 15 slave states</a:t>
            </a:r>
          </a:p>
          <a:p>
            <a:pPr lvl="3"/>
            <a:r>
              <a:rPr lang="en-US" dirty="0" smtClean="0"/>
              <a:t>Cali would throw the balance</a:t>
            </a:r>
          </a:p>
          <a:p>
            <a:pPr lvl="2"/>
            <a:r>
              <a:rPr lang="en-US" dirty="0" smtClean="0"/>
              <a:t>NM, Oregon, and Utah also about to apply and all leaning free</a:t>
            </a:r>
          </a:p>
          <a:p>
            <a:pPr lvl="3"/>
            <a:r>
              <a:rPr lang="en-US" dirty="0" smtClean="0"/>
              <a:t>Making the slave states hugely outvoted</a:t>
            </a:r>
          </a:p>
          <a:p>
            <a:r>
              <a:rPr lang="en-US" dirty="0" smtClean="0"/>
              <a:t>South begins floating idea of “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seceding from the union”</a:t>
            </a:r>
          </a:p>
          <a:p>
            <a:pPr lvl="1"/>
            <a:r>
              <a:rPr lang="en-US" dirty="0" smtClean="0"/>
              <a:t>Breaking away from the USA starting own country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California</a:t>
            </a:r>
            <a:endParaRPr lang="en-US" dirty="0"/>
          </a:p>
        </p:txBody>
      </p:sp>
      <p:pic>
        <p:nvPicPr>
          <p:cNvPr id="4098" name="Picture 2" descr="http://xroads.virginia.edu/~MAP/TERRITORY/us_1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581401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539370">
            <a:off x="3531253" y="-146140"/>
            <a:ext cx="2198143" cy="146147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) Visual Vocab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 rot="539370">
            <a:off x="7111081" y="10358"/>
            <a:ext cx="2198143" cy="146147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) Visual Vocab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4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14800" y="1447800"/>
            <a:ext cx="50292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January 1850- Henry Clay proposes a plan to settle all disputes in Congress</a:t>
            </a:r>
          </a:p>
          <a:p>
            <a:pPr lvl="1"/>
            <a:r>
              <a:rPr lang="en-US" dirty="0" smtClean="0"/>
              <a:t>Part 1- Cali admitted as free state</a:t>
            </a:r>
          </a:p>
          <a:p>
            <a:pPr lvl="1"/>
            <a:r>
              <a:rPr lang="en-US" dirty="0" smtClean="0"/>
              <a:t>Part 2- NM admitted as slave</a:t>
            </a:r>
          </a:p>
          <a:p>
            <a:pPr lvl="1"/>
            <a:r>
              <a:rPr lang="en-US" dirty="0" smtClean="0"/>
              <a:t>Part 3- NM / Texas border issue would go in favor of NM (more land for them)</a:t>
            </a:r>
          </a:p>
          <a:p>
            <a:pPr lvl="1"/>
            <a:r>
              <a:rPr lang="en-US" dirty="0" smtClean="0"/>
              <a:t>Part 4- slave trade (not slavery) abolished in DC</a:t>
            </a:r>
          </a:p>
          <a:p>
            <a:pPr lvl="1"/>
            <a:r>
              <a:rPr lang="en-US" dirty="0" smtClean="0"/>
              <a:t>Part 5- a stronger fugitive slave law</a:t>
            </a:r>
          </a:p>
          <a:p>
            <a:pPr lvl="1"/>
            <a:r>
              <a:rPr lang="en-US" dirty="0" smtClean="0"/>
              <a:t>Holy Cow! True compromise!!!</a:t>
            </a:r>
          </a:p>
          <a:p>
            <a:pPr lvl="2"/>
            <a:r>
              <a:rPr lang="en-US" dirty="0" smtClean="0"/>
              <a:t>Too much common sense for </a:t>
            </a:r>
            <a:r>
              <a:rPr lang="en-US" dirty="0" err="1" smtClean="0"/>
              <a:t>gov’t</a:t>
            </a:r>
            <a:r>
              <a:rPr lang="en-US" dirty="0" smtClean="0"/>
              <a:t> though!!!</a:t>
            </a:r>
          </a:p>
          <a:p>
            <a:r>
              <a:rPr lang="en-US" dirty="0" smtClean="0"/>
              <a:t>Debate rages on proposal for 7 months!!!</a:t>
            </a:r>
          </a:p>
          <a:p>
            <a:pPr lvl="1"/>
            <a:r>
              <a:rPr lang="en-US" dirty="0" smtClean="0"/>
              <a:t>JC Calhoun of SC warns if Cali admitted as free… south would have to secede</a:t>
            </a:r>
          </a:p>
          <a:p>
            <a:pPr lvl="1"/>
            <a:r>
              <a:rPr lang="en-US" dirty="0" smtClean="0"/>
              <a:t>Daniel Webster of MA believes good compromise and south should shut up about their idol threats of seceding!</a:t>
            </a:r>
          </a:p>
          <a:p>
            <a:pPr lvl="2"/>
            <a:r>
              <a:rPr lang="en-US" dirty="0" smtClean="0"/>
              <a:t>Union was the most important thing… breaking up would leave them both susceptible to conquer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Compromise</a:t>
            </a:r>
            <a:endParaRPr lang="en-US" dirty="0"/>
          </a:p>
        </p:txBody>
      </p:sp>
      <p:pic>
        <p:nvPicPr>
          <p:cNvPr id="3074" name="Picture 2" descr="http://s3-eu-west-1.amazonaws.com/lookandlearn-preview/M/M081/M081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016188" cy="32004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539370">
            <a:off x="5891881" y="-65840"/>
            <a:ext cx="2198143" cy="146147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The Parts?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</TotalTime>
  <Words>922</Words>
  <Application>Microsoft Office PowerPoint</Application>
  <PresentationFormat>On-screen Show (4:3)</PresentationFormat>
  <Paragraphs>125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Verdana</vt:lpstr>
      <vt:lpstr>Wingdings 2</vt:lpstr>
      <vt:lpstr>Wingdings 3</vt:lpstr>
      <vt:lpstr>Concourse</vt:lpstr>
      <vt:lpstr>Warm Up: Spiral Review</vt:lpstr>
      <vt:lpstr>Road to Civil War: 1820-1861</vt:lpstr>
      <vt:lpstr>The Missouri Debate</vt:lpstr>
      <vt:lpstr>Adding States &amp; Slavery Debate</vt:lpstr>
      <vt:lpstr>PowerPoint Presentation</vt:lpstr>
      <vt:lpstr>Conflicting Views</vt:lpstr>
      <vt:lpstr>The Election of 1848</vt:lpstr>
      <vt:lpstr>California</vt:lpstr>
      <vt:lpstr>A New Compromise</vt:lpstr>
      <vt:lpstr>The Compromise of 1850</vt:lpstr>
      <vt:lpstr>Exit Ticket: EQ Review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Civil War: 1820-1861</dc:title>
  <dc:creator>kristopher.wazaney</dc:creator>
  <cp:lastModifiedBy>Wazaney, Kristopher J.</cp:lastModifiedBy>
  <cp:revision>36</cp:revision>
  <dcterms:created xsi:type="dcterms:W3CDTF">2013-01-02T17:59:45Z</dcterms:created>
  <dcterms:modified xsi:type="dcterms:W3CDTF">2015-12-15T12:59:59Z</dcterms:modified>
</cp:coreProperties>
</file>