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6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7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142F0-0CD7-4F8D-B8F6-C7F7A9E8DA58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708F7-571E-47F2-BF86-A26ED4E57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77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7A74-581B-4C38-879D-E81ECC36D68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AC333-20A9-44DF-8DA5-BBF3425A8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6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Kansas-Nebraska Act 4:33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C333-20A9-44DF-8DA5-BBF3425A80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8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Bleeding</a:t>
            </a:r>
            <a:r>
              <a:rPr lang="en-US" baseline="0" dirty="0" smtClean="0"/>
              <a:t> Kansas 4:26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C333-20A9-44DF-8DA5-BBF3425A80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5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5:06 Bleeding Kansas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AC333-20A9-44DF-8DA5-BBF3425A80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7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305C91-8211-4333-8C48-6784C03E0F7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A3CFFE-C99C-4DDD-8ED4-C5363CFE5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05C91-8211-4333-8C48-6784C03E0F7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3CFFE-C99C-4DDD-8ED4-C5363CFE5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05C91-8211-4333-8C48-6784C03E0F7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3CFFE-C99C-4DDD-8ED4-C5363CFE5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05C91-8211-4333-8C48-6784C03E0F7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3CFFE-C99C-4DDD-8ED4-C5363CFE57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05C91-8211-4333-8C48-6784C03E0F7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3CFFE-C99C-4DDD-8ED4-C5363CFE57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05C91-8211-4333-8C48-6784C03E0F7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3CFFE-C99C-4DDD-8ED4-C5363CFE57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05C91-8211-4333-8C48-6784C03E0F7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3CFFE-C99C-4DDD-8ED4-C5363CFE5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05C91-8211-4333-8C48-6784C03E0F7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3CFFE-C99C-4DDD-8ED4-C5363CFE57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05C91-8211-4333-8C48-6784C03E0F7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3CFFE-C99C-4DDD-8ED4-C5363CFE5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5305C91-8211-4333-8C48-6784C03E0F7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3CFFE-C99C-4DDD-8ED4-C5363CFE5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305C91-8211-4333-8C48-6784C03E0F7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A3CFFE-C99C-4DDD-8ED4-C5363CFE57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305C91-8211-4333-8C48-6784C03E0F7E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A3CFFE-C99C-4DDD-8ED4-C5363CFE5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sIv_q7P44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wmf"/><Relationship Id="rId4" Type="http://schemas.openxmlformats.org/officeDocument/2006/relationships/hyperlink" Target="http://www.youtube.com/watch?v=YIXmvr4kTE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Vt2ryHi-z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EYTpgEp7W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the Missouri Compromise dealt with slavery.</a:t>
            </a:r>
          </a:p>
          <a:p>
            <a:r>
              <a:rPr lang="en-US" dirty="0" smtClean="0"/>
              <a:t>What were the 5 parts of the Compromise of 1850?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319168">
            <a:off x="6696685" y="22887"/>
            <a:ext cx="2209800" cy="155416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Warm Up!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1993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see as the next step in this “train wreck”?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319168">
            <a:off x="6382538" y="2799931"/>
            <a:ext cx="2932123" cy="13861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10) Foreshadow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218993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to Civil War:</a:t>
            </a:r>
            <a:br>
              <a:rPr lang="en-US" dirty="0" smtClean="0"/>
            </a:br>
            <a:r>
              <a:rPr lang="en-US" sz="3200" dirty="0" smtClean="0"/>
              <a:t>1820-1861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7-2 </a:t>
            </a:r>
            <a:r>
              <a:rPr lang="en-US" sz="3200" dirty="0" smtClean="0"/>
              <a:t>A Nation </a:t>
            </a:r>
            <a:r>
              <a:rPr lang="en-US" sz="3200" dirty="0" smtClean="0"/>
              <a:t>Dividing</a:t>
            </a:r>
            <a:endParaRPr lang="en-US" sz="3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s Equis Gifs to the World  facepalm smh smdh no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89" y="198236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3024"/>
            <a:ext cx="5334000" cy="806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Fugitive Slave Act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5791200"/>
            <a:ext cx="4040188" cy="762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8200" y="5791200"/>
            <a:ext cx="4041775" cy="762000"/>
          </a:xfrm>
        </p:spPr>
        <p:txBody>
          <a:bodyPr/>
          <a:lstStyle/>
          <a:p>
            <a:r>
              <a:rPr lang="en-US" dirty="0" smtClean="0"/>
              <a:t>Resistance to the Law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57200" y="1447800"/>
            <a:ext cx="4040188" cy="4191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Passed as Pt. 5 of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Compromise of 1850</a:t>
            </a:r>
          </a:p>
          <a:p>
            <a:r>
              <a:rPr lang="en-US" dirty="0" smtClean="0"/>
              <a:t>Required all citizens aware of a fugitive slave to turn them in</a:t>
            </a:r>
          </a:p>
          <a:p>
            <a:pPr lvl="1"/>
            <a:r>
              <a:rPr lang="en-US" dirty="0" smtClean="0"/>
              <a:t>If don’t…</a:t>
            </a:r>
          </a:p>
          <a:p>
            <a:pPr lvl="2"/>
            <a:r>
              <a:rPr lang="en-US" dirty="0" smtClean="0"/>
              <a:t>Fined, jailed, or even hanged!!!</a:t>
            </a:r>
          </a:p>
          <a:p>
            <a:r>
              <a:rPr lang="en-US" dirty="0" smtClean="0"/>
              <a:t>Southerners thought it would make north recognize their rights </a:t>
            </a:r>
          </a:p>
          <a:p>
            <a:pPr lvl="1"/>
            <a:r>
              <a:rPr lang="en-US" dirty="0" smtClean="0"/>
              <a:t>But… </a:t>
            </a:r>
          </a:p>
          <a:p>
            <a:pPr lvl="2"/>
            <a:r>
              <a:rPr lang="en-US" dirty="0" smtClean="0"/>
              <a:t>Only convinces more to the evils of slavery</a:t>
            </a:r>
          </a:p>
          <a:p>
            <a:r>
              <a:rPr lang="en-US" dirty="0" smtClean="0"/>
              <a:t>Slaveholders now stepped up their efforts to catch and return runaways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3889375" cy="41183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spite of penalties…</a:t>
            </a:r>
          </a:p>
          <a:p>
            <a:pPr lvl="1"/>
            <a:r>
              <a:rPr lang="en-US" dirty="0" smtClean="0"/>
              <a:t>Northerners refused to enforce the law</a:t>
            </a:r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Underground Railroad</a:t>
            </a:r>
          </a:p>
          <a:p>
            <a:pPr lvl="1"/>
            <a:r>
              <a:rPr lang="en-US" dirty="0" smtClean="0"/>
              <a:t>System of pathways and people who would help slaves escape to the north</a:t>
            </a:r>
          </a:p>
          <a:p>
            <a:pPr lvl="2"/>
            <a:r>
              <a:rPr lang="en-US" dirty="0" smtClean="0"/>
              <a:t>People contributed funds to help &amp; buy slaves’ freedom</a:t>
            </a:r>
          </a:p>
          <a:p>
            <a:r>
              <a:rPr lang="en-US" dirty="0" smtClean="0"/>
              <a:t>Very few northern juries convicted those accused of helping fugitive slaves</a:t>
            </a:r>
            <a:endParaRPr lang="en-US" dirty="0"/>
          </a:p>
        </p:txBody>
      </p:sp>
      <p:sp>
        <p:nvSpPr>
          <p:cNvPr id="2" name="Cloud 1"/>
          <p:cNvSpPr/>
          <p:nvPr/>
        </p:nvSpPr>
        <p:spPr>
          <a:xfrm>
            <a:off x="5638800" y="69400"/>
            <a:ext cx="1828800" cy="9046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No… it is not a real railroad that is underground…</a:t>
            </a:r>
            <a:endParaRPr lang="en-US" sz="1000" dirty="0"/>
          </a:p>
        </p:txBody>
      </p:sp>
      <p:sp>
        <p:nvSpPr>
          <p:cNvPr id="11" name="Oval 10"/>
          <p:cNvSpPr/>
          <p:nvPr/>
        </p:nvSpPr>
        <p:spPr>
          <a:xfrm>
            <a:off x="7853266" y="457200"/>
            <a:ext cx="14773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05742" y="52676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50247" y="436573"/>
            <a:ext cx="147734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 rot="319168">
            <a:off x="-257032" y="149409"/>
            <a:ext cx="1777734" cy="111309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2) Did what?</a:t>
            </a:r>
            <a:endParaRPr lang="en-US" sz="1600" dirty="0"/>
          </a:p>
        </p:txBody>
      </p:sp>
      <p:sp>
        <p:nvSpPr>
          <p:cNvPr id="15" name="Explosion 1 14"/>
          <p:cNvSpPr/>
          <p:nvPr/>
        </p:nvSpPr>
        <p:spPr>
          <a:xfrm rot="319168">
            <a:off x="7711774" y="4839717"/>
            <a:ext cx="1777734" cy="111309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3) Define</a:t>
            </a:r>
            <a:endParaRPr lang="en-US" sz="1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allAtOnce" animBg="1"/>
      <p:bldP spid="9" grpId="0" uiExpand="1" build="allAtOnce" animBg="1"/>
      <p:bldP spid="8" grpId="0" uiExpand="1" build="p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1852- Franklin Pierce (NH) becomes 14</a:t>
            </a:r>
            <a:r>
              <a:rPr lang="en-US" baseline="30000" dirty="0" smtClean="0"/>
              <a:t>th</a:t>
            </a:r>
            <a:r>
              <a:rPr lang="en-US" dirty="0" smtClean="0"/>
              <a:t> US President</a:t>
            </a:r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“doughface”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/>
              <a:t>northerner w/ southern feelings</a:t>
            </a:r>
          </a:p>
          <a:p>
            <a:pPr lvl="1"/>
            <a:r>
              <a:rPr lang="en-US" dirty="0" smtClean="0"/>
              <a:t>Intends to enforce Fugitive Slave Act</a:t>
            </a:r>
          </a:p>
          <a:p>
            <a:r>
              <a:rPr lang="en-US" dirty="0" smtClean="0"/>
              <a:t>1854- slavery debate erupts again</a:t>
            </a:r>
          </a:p>
          <a:p>
            <a:r>
              <a:rPr lang="en-US" dirty="0" smtClean="0"/>
              <a:t>Sen. Stephen A. Douglas (IL), author of Compromise of 1850, writes new plan for compromise</a:t>
            </a:r>
          </a:p>
          <a:p>
            <a:pPr lvl="1"/>
            <a:r>
              <a:rPr lang="en-US" dirty="0" smtClean="0"/>
              <a:t>Wants to open up remainder of west</a:t>
            </a:r>
          </a:p>
          <a:p>
            <a:pPr lvl="1"/>
            <a:r>
              <a:rPr lang="en-US" dirty="0" smtClean="0"/>
              <a:t>Proposes organizing land west of Missouri and Iowa</a:t>
            </a:r>
          </a:p>
          <a:p>
            <a:pPr lvl="2"/>
            <a:r>
              <a:rPr lang="en-US" dirty="0" smtClean="0"/>
              <a:t>Naming them Kansas and Nebraska</a:t>
            </a:r>
          </a:p>
          <a:p>
            <a:pPr lvl="1"/>
            <a:r>
              <a:rPr lang="en-US" dirty="0" smtClean="0"/>
              <a:t>Problem…</a:t>
            </a:r>
          </a:p>
          <a:p>
            <a:pPr lvl="2"/>
            <a:r>
              <a:rPr lang="en-US" dirty="0" smtClean="0"/>
              <a:t>Both are above 36’30”° </a:t>
            </a:r>
          </a:p>
          <a:p>
            <a:pPr lvl="2"/>
            <a:r>
              <a:rPr lang="en-US" dirty="0" smtClean="0"/>
              <a:t>Missouri Compromise says slavery not allowed then</a:t>
            </a:r>
          </a:p>
          <a:p>
            <a:pPr lvl="2"/>
            <a:r>
              <a:rPr lang="en-US" dirty="0" smtClean="0"/>
              <a:t>South wouldn’t allow 2 new states as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“Free”…</a:t>
            </a:r>
          </a:p>
          <a:p>
            <a:pPr lvl="3"/>
            <a:r>
              <a:rPr lang="en-US" dirty="0" smtClean="0"/>
              <a:t>Throw off balance again in Senate</a:t>
            </a:r>
          </a:p>
          <a:p>
            <a:pPr lvl="1"/>
            <a:r>
              <a:rPr lang="en-US" dirty="0" smtClean="0"/>
              <a:t>Douglas proposes abandoning the Missouri Compromise line and let the people of the territories decide</a:t>
            </a:r>
          </a:p>
          <a:p>
            <a:pPr lvl="2"/>
            <a:r>
              <a:rPr lang="en-US" dirty="0" smtClean="0"/>
              <a:t>Becomes known as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 Sovereignty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Kansas-Nebraska Act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319168">
            <a:off x="7365495" y="88174"/>
            <a:ext cx="1956810" cy="117590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4) Visual Vocab </a:t>
            </a:r>
            <a:endParaRPr lang="en-US" sz="1600" dirty="0"/>
          </a:p>
        </p:txBody>
      </p:sp>
      <p:sp>
        <p:nvSpPr>
          <p:cNvPr id="7" name="Explosion 1 6"/>
          <p:cNvSpPr/>
          <p:nvPr/>
        </p:nvSpPr>
        <p:spPr>
          <a:xfrm rot="319168">
            <a:off x="7090550" y="5430938"/>
            <a:ext cx="2174787" cy="179856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  <a:r>
              <a:rPr lang="en-US" sz="1600" dirty="0" smtClean="0"/>
              <a:t>) KS/NE Act proposes? </a:t>
            </a:r>
            <a:endParaRPr lang="en-US" sz="1600" dirty="0"/>
          </a:p>
        </p:txBody>
      </p:sp>
      <p:pic>
        <p:nvPicPr>
          <p:cNvPr id="7170" name="Picture 2" descr="http://upload.wikimedia.org/wikipedia/commons/d/d7/Forcing_Slavery_Freesoilers_Thro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92840"/>
            <a:ext cx="9420226" cy="70629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/>
      <p:bldP spid="6" grpId="0" uiExpan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3200400" y="1481328"/>
            <a:ext cx="5943600" cy="5376672"/>
          </a:xfrm>
        </p:spPr>
        <p:txBody>
          <a:bodyPr>
            <a:normAutofit/>
          </a:bodyPr>
          <a:lstStyle/>
          <a:p>
            <a:r>
              <a:rPr lang="en-US" dirty="0" smtClean="0"/>
              <a:t>Passage of the Act</a:t>
            </a:r>
          </a:p>
          <a:p>
            <a:pPr lvl="1"/>
            <a:r>
              <a:rPr lang="en-US" dirty="0" smtClean="0"/>
              <a:t>Northerners protested strongly</a:t>
            </a:r>
          </a:p>
          <a:p>
            <a:pPr lvl="1"/>
            <a:r>
              <a:rPr lang="en-US" dirty="0" smtClean="0"/>
              <a:t>Breaking Missouri Compromise meant slavery in areas that had been free for 30 yrs!</a:t>
            </a:r>
          </a:p>
          <a:p>
            <a:pPr lvl="2"/>
            <a:r>
              <a:rPr lang="en-US" dirty="0" smtClean="0"/>
              <a:t>North demands bill voted down</a:t>
            </a:r>
          </a:p>
          <a:p>
            <a:pPr lvl="1"/>
            <a:r>
              <a:rPr lang="en-US" dirty="0" smtClean="0"/>
              <a:t>Southern support was huge</a:t>
            </a:r>
          </a:p>
          <a:p>
            <a:pPr lvl="2"/>
            <a:r>
              <a:rPr lang="en-US" dirty="0" smtClean="0"/>
              <a:t>With southern support and support of President Pierce…</a:t>
            </a:r>
          </a:p>
          <a:p>
            <a:pPr lvl="3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Kansas- Nebraska Act </a:t>
            </a:r>
            <a:r>
              <a:rPr lang="en-US" dirty="0" smtClean="0"/>
              <a:t>passes in May 1854		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The </a:t>
            </a:r>
            <a:r>
              <a:rPr lang="en-US" dirty="0" smtClean="0">
                <a:hlinkClick r:id="rId4"/>
              </a:rPr>
              <a:t>Kansas-Nebraska </a:t>
            </a:r>
            <a:r>
              <a:rPr lang="en-US" dirty="0" smtClean="0">
                <a:hlinkClick r:id="rId3"/>
              </a:rPr>
              <a:t>Act</a:t>
            </a:r>
            <a:endParaRPr lang="en-US" dirty="0"/>
          </a:p>
        </p:txBody>
      </p:sp>
      <p:pic>
        <p:nvPicPr>
          <p:cNvPr id="6145" name="Picture 1" descr="C:\Documents and Settings\kristopher.wazaney\Local Settings\Temporary Internet Files\Content.IE5\GNCAS5VR\MC910217444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2895600"/>
            <a:ext cx="3165017" cy="31241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pfeifferahr.edublogs.org/files/2012/11/comp1850map-1fpgqc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://clio.missouristate.edu/FTMiller/Maps/EarlyRep/kanne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2578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 soon as law passed, both sides rush support to Kansas </a:t>
            </a:r>
          </a:p>
          <a:p>
            <a:pPr lvl="1"/>
            <a:r>
              <a:rPr lang="en-US" dirty="0" smtClean="0"/>
              <a:t>Pro-Slavery &amp; Anti-Slavery groups tried to take control</a:t>
            </a:r>
          </a:p>
          <a:p>
            <a:r>
              <a:rPr lang="en-US" dirty="0" smtClean="0"/>
              <a:t>1,500 people lived in Kansas</a:t>
            </a:r>
          </a:p>
          <a:p>
            <a:pPr lvl="1"/>
            <a:r>
              <a:rPr lang="en-US" dirty="0" smtClean="0"/>
              <a:t>Odd but 6,000 ballots were counted!?!</a:t>
            </a:r>
          </a:p>
          <a:p>
            <a:pPr lvl="2"/>
            <a:r>
              <a:rPr lang="en-US" dirty="0" smtClean="0"/>
              <a:t>Huh???</a:t>
            </a:r>
          </a:p>
          <a:p>
            <a:pPr lvl="2"/>
            <a:r>
              <a:rPr lang="en-US" dirty="0" smtClean="0"/>
              <a:t>1,000’s of Pro-Slave Missourians crossed border and voted</a:t>
            </a:r>
          </a:p>
          <a:p>
            <a:pPr lvl="2"/>
            <a:r>
              <a:rPr lang="en-US" dirty="0" smtClean="0"/>
              <a:t>Called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“Border Ruffians”</a:t>
            </a:r>
          </a:p>
          <a:p>
            <a:r>
              <a:rPr lang="en-US" dirty="0" smtClean="0"/>
              <a:t>Obviously, Pro-Slavery </a:t>
            </a:r>
            <a:r>
              <a:rPr lang="en-US" dirty="0" err="1" smtClean="0"/>
              <a:t>Mvmt</a:t>
            </a:r>
            <a:r>
              <a:rPr lang="en-US" dirty="0" smtClean="0"/>
              <a:t>. wins election</a:t>
            </a:r>
          </a:p>
          <a:p>
            <a:r>
              <a:rPr lang="en-US" dirty="0" smtClean="0"/>
              <a:t>Soon after Pro-Slavery laws get passed</a:t>
            </a:r>
          </a:p>
          <a:p>
            <a:pPr lvl="1"/>
            <a:r>
              <a:rPr lang="en-US" dirty="0" smtClean="0"/>
              <a:t>Anti-Slavery refused to obey them and set up their own </a:t>
            </a:r>
            <a:r>
              <a:rPr lang="en-US" dirty="0" err="1" smtClean="0"/>
              <a:t>gov’t</a:t>
            </a:r>
            <a:r>
              <a:rPr lang="en-US" dirty="0" smtClean="0"/>
              <a:t> claiming to be the real Kansas Legislature</a:t>
            </a:r>
          </a:p>
          <a:p>
            <a:r>
              <a:rPr lang="en-US" dirty="0" smtClean="0"/>
              <a:t>Both sides wrote constitutions, held elections, and in Jan. 1856 both sides asked Congress to recognize them as a state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in Kansas</a:t>
            </a:r>
            <a:endParaRPr lang="en-US" dirty="0"/>
          </a:p>
        </p:txBody>
      </p:sp>
      <p:pic>
        <p:nvPicPr>
          <p:cNvPr id="5121" name="Picture 1" descr="C:\Documents and Settings\kristopher.wazaney\Local Settings\Temporary Internet Files\Content.IE5\2WO2CEFP\MC900232446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02740" y="3276600"/>
            <a:ext cx="3741260" cy="30480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5791200" y="457200"/>
            <a:ext cx="2819400" cy="2057400"/>
            <a:chOff x="6096000" y="609600"/>
            <a:chExt cx="2819400" cy="2057400"/>
          </a:xfrm>
        </p:grpSpPr>
        <p:sp>
          <p:nvSpPr>
            <p:cNvPr id="6" name="Cloud Callout 5"/>
            <p:cNvSpPr/>
            <p:nvPr/>
          </p:nvSpPr>
          <p:spPr>
            <a:xfrm>
              <a:off x="6096000" y="609600"/>
              <a:ext cx="2819400" cy="2057400"/>
            </a:xfrm>
            <a:prstGeom prst="cloudCallout">
              <a:avLst>
                <a:gd name="adj1" fmla="val 10652"/>
                <a:gd name="adj2" fmla="val 1248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990600"/>
              <a:ext cx="236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Pro-Slavery Rules!!! We’re in charge!!!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79478" y="5791200"/>
            <a:ext cx="2090351" cy="1066800"/>
            <a:chOff x="1039023" y="6172200"/>
            <a:chExt cx="2667000" cy="1066800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1039024" y="6172200"/>
              <a:ext cx="2514600" cy="1066800"/>
            </a:xfrm>
            <a:prstGeom prst="wedgeRoundRectCallout">
              <a:avLst>
                <a:gd name="adj1" fmla="val -78849"/>
                <a:gd name="adj2" fmla="val -6891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9023" y="6255603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Anti-Slavery Rules!!! U Cheated, we’re in charge!!!</a:t>
              </a:r>
              <a:endParaRPr lang="en-US" sz="1600" dirty="0"/>
            </a:p>
          </p:txBody>
        </p:sp>
      </p:grpSp>
      <p:sp>
        <p:nvSpPr>
          <p:cNvPr id="12" name="Explosion 1 11"/>
          <p:cNvSpPr/>
          <p:nvPr/>
        </p:nvSpPr>
        <p:spPr>
          <a:xfrm rot="319168">
            <a:off x="362061" y="266572"/>
            <a:ext cx="1777734" cy="111309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6)Visual Vocab</a:t>
            </a:r>
            <a:endParaRPr lang="en-US" sz="1600" dirty="0"/>
          </a:p>
        </p:txBody>
      </p:sp>
      <p:sp>
        <p:nvSpPr>
          <p:cNvPr id="13" name="Explosion 1 12"/>
          <p:cNvSpPr/>
          <p:nvPr/>
        </p:nvSpPr>
        <p:spPr>
          <a:xfrm rot="319168">
            <a:off x="4576643" y="2009476"/>
            <a:ext cx="2629201" cy="15055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7</a:t>
            </a:r>
            <a:r>
              <a:rPr lang="en-US" sz="1600" dirty="0" smtClean="0"/>
              <a:t>) Why/ Can it happen now? </a:t>
            </a:r>
            <a:endParaRPr lang="en-US" sz="1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481328"/>
            <a:ext cx="5562600" cy="49956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 and Anti-Slavery forces begin arming themselves</a:t>
            </a:r>
          </a:p>
          <a:p>
            <a:pPr lvl="1"/>
            <a:r>
              <a:rPr lang="en-US" dirty="0" smtClean="0"/>
              <a:t>Violence becomes inevitable</a:t>
            </a:r>
          </a:p>
          <a:p>
            <a:r>
              <a:rPr lang="en-US" dirty="0" smtClean="0"/>
              <a:t>May 1856- 800 slavery supporters attack and burn town of Lawrence, Kansas</a:t>
            </a:r>
          </a:p>
          <a:p>
            <a:pPr lvl="1"/>
            <a:r>
              <a:rPr lang="en-US" dirty="0" smtClean="0"/>
              <a:t>Anti-Slavery troops soon retaliate</a:t>
            </a:r>
          </a:p>
          <a:p>
            <a:r>
              <a:rPr lang="en-US" dirty="0" smtClean="0"/>
              <a:t>John Brown, extreme abolitionist, believed God had chosen him to end slavery</a:t>
            </a:r>
          </a:p>
          <a:p>
            <a:pPr lvl="1"/>
            <a:r>
              <a:rPr lang="en-US" dirty="0" smtClean="0"/>
              <a:t>When he heard of the attack…</a:t>
            </a:r>
          </a:p>
          <a:p>
            <a:pPr lvl="2"/>
            <a:r>
              <a:rPr lang="en-US" dirty="0" smtClean="0"/>
              <a:t>He goes nuts and he and his sons capture and kill 5 pro-slavery supporters</a:t>
            </a:r>
          </a:p>
          <a:p>
            <a:r>
              <a:rPr lang="en-US" dirty="0" smtClean="0"/>
              <a:t>More violence on both sides continues for 6 months, earning the nickname,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“Bleeding Kansas”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“Bleeding Kansas”</a:t>
            </a:r>
            <a:endParaRPr lang="en-US" dirty="0"/>
          </a:p>
        </p:txBody>
      </p:sp>
      <p:pic>
        <p:nvPicPr>
          <p:cNvPr id="4098" name="Picture 2" descr="http://www.pbs.org/weta/thewest/people/images/brown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33400"/>
            <a:ext cx="2686050" cy="2852444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thumb/9/90/John_Brown_-_Treason_broadside,_1859.png/300px-John_Brown_-_Treason_broadside,_185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8678" y="4267200"/>
            <a:ext cx="3565321" cy="2590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0" y="3352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Captain John Brown</a:t>
            </a:r>
            <a:endParaRPr lang="en-US" sz="2400" dirty="0"/>
          </a:p>
        </p:txBody>
      </p:sp>
      <p:sp>
        <p:nvSpPr>
          <p:cNvPr id="7" name="Explosion 1 6"/>
          <p:cNvSpPr/>
          <p:nvPr/>
        </p:nvSpPr>
        <p:spPr>
          <a:xfrm rot="319168">
            <a:off x="5353467" y="5586450"/>
            <a:ext cx="2401021" cy="133665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  <a:r>
              <a:rPr lang="en-US" sz="1600" dirty="0" smtClean="0"/>
              <a:t>) Bleeding Kansas </a:t>
            </a:r>
            <a:endParaRPr lang="en-US" sz="1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432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Violence in Kansas spilled over to the rest of the country as well…</a:t>
            </a:r>
          </a:p>
          <a:p>
            <a:pPr lvl="1"/>
            <a:r>
              <a:rPr lang="en-US" dirty="0" smtClean="0"/>
              <a:t>Even into the Congressional Chambers!!!</a:t>
            </a:r>
          </a:p>
          <a:p>
            <a:r>
              <a:rPr lang="en-US" dirty="0" smtClean="0"/>
              <a:t>Abolitionist Sen. Charles Sumner (Mass) gives speech entitled, “the Crime Against Kansas”</a:t>
            </a:r>
          </a:p>
          <a:p>
            <a:pPr lvl="1"/>
            <a:r>
              <a:rPr lang="en-US" dirty="0" smtClean="0"/>
              <a:t>Lashes out against Pro-Slavery Senators, especially Andrew Butler (SC)</a:t>
            </a:r>
          </a:p>
          <a:p>
            <a:r>
              <a:rPr lang="en-US" dirty="0" smtClean="0"/>
              <a:t>2 days later…</a:t>
            </a:r>
          </a:p>
          <a:p>
            <a:pPr lvl="1"/>
            <a:r>
              <a:rPr lang="en-US" dirty="0" smtClean="0"/>
              <a:t>Rep. Preston Brooks (Butler’s cousin)</a:t>
            </a:r>
          </a:p>
          <a:p>
            <a:pPr lvl="2"/>
            <a:r>
              <a:rPr lang="en-US" dirty="0" smtClean="0"/>
              <a:t>Walks into Senate Chamber and begins beating Sumner at his desk w/ his cane!!!</a:t>
            </a:r>
          </a:p>
          <a:p>
            <a:pPr lvl="3"/>
            <a:r>
              <a:rPr lang="en-US" dirty="0" smtClean="0"/>
              <a:t>Beats him so bad, he is knocked unconscious</a:t>
            </a:r>
          </a:p>
          <a:p>
            <a:pPr lvl="3"/>
            <a:r>
              <a:rPr lang="en-US" dirty="0" smtClean="0"/>
              <a:t>Injuries so severe that Sumner did not return to the Senate for 3 years!</a:t>
            </a:r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“Brooks-Sumner Incident” </a:t>
            </a:r>
            <a:r>
              <a:rPr lang="en-US" dirty="0" smtClean="0"/>
              <a:t>and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“Bleeding Kansas” </a:t>
            </a:r>
            <a:r>
              <a:rPr lang="en-US" dirty="0" smtClean="0"/>
              <a:t>revealed rising tensions and hostility b/w North and South</a:t>
            </a:r>
          </a:p>
          <a:p>
            <a:pPr lvl="1"/>
            <a:r>
              <a:rPr lang="en-US" dirty="0" smtClean="0"/>
              <a:t>Soon boil over!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in Congress</a:t>
            </a:r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 rot="319168">
            <a:off x="2807066" y="5629723"/>
            <a:ext cx="2702339" cy="127311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9)Thoughts? </a:t>
            </a:r>
            <a:endParaRPr lang="en-US" sz="1600" dirty="0"/>
          </a:p>
        </p:txBody>
      </p:sp>
      <p:pic>
        <p:nvPicPr>
          <p:cNvPr id="2050" name="Picture 2" descr="http://www.kingsacademy.com/mhodges/04_American-Government/06_Civil-War/pictures/K+S-273_Brook%27s-caning-of-Sumner_1856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253</TotalTime>
  <Words>741</Words>
  <Application>Microsoft Office PowerPoint</Application>
  <PresentationFormat>On-screen Show (4:3)</PresentationFormat>
  <Paragraphs>101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Lucida Sans Unicode</vt:lpstr>
      <vt:lpstr>Verdana</vt:lpstr>
      <vt:lpstr>Wingdings 2</vt:lpstr>
      <vt:lpstr>Wingdings 3</vt:lpstr>
      <vt:lpstr>Concourse</vt:lpstr>
      <vt:lpstr>Warm Up</vt:lpstr>
      <vt:lpstr>Road to Civil War: 1820-1861</vt:lpstr>
      <vt:lpstr>The Fugitive Slave Act</vt:lpstr>
      <vt:lpstr>The Kansas-Nebraska Act</vt:lpstr>
      <vt:lpstr>The Kansas-Nebraska Act</vt:lpstr>
      <vt:lpstr>PowerPoint Presentation</vt:lpstr>
      <vt:lpstr>Conflict in Kansas</vt:lpstr>
      <vt:lpstr>“Bleeding Kansas”</vt:lpstr>
      <vt:lpstr>Violence in Congress</vt:lpstr>
      <vt:lpstr>Exit Ticket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Civil War: 1820-1861</dc:title>
  <dc:creator>kristopher.wazaney</dc:creator>
  <cp:lastModifiedBy>Wazaney, Kristopher J.</cp:lastModifiedBy>
  <cp:revision>28</cp:revision>
  <dcterms:created xsi:type="dcterms:W3CDTF">2013-01-10T19:52:40Z</dcterms:created>
  <dcterms:modified xsi:type="dcterms:W3CDTF">2015-12-15T13:02:03Z</dcterms:modified>
</cp:coreProperties>
</file>