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254" autoAdjust="0"/>
  </p:normalViewPr>
  <p:slideViewPr>
    <p:cSldViewPr>
      <p:cViewPr varScale="1">
        <p:scale>
          <a:sx n="61" d="100"/>
          <a:sy n="61" d="100"/>
        </p:scale>
        <p:origin x="10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A612-637A-43B1-B0B3-4FD3BF7D182A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7D62-A64D-45C9-AD4C-36C16E1D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D62-A64D-45C9-AD4C-36C16E1DBC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Dred Scott vs. </a:t>
            </a:r>
            <a:r>
              <a:rPr lang="en-US" dirty="0" err="1" smtClean="0"/>
              <a:t>Sandford</a:t>
            </a:r>
            <a:r>
              <a:rPr lang="en-US" dirty="0" smtClean="0"/>
              <a:t> Finger Puppet</a:t>
            </a:r>
            <a:r>
              <a:rPr lang="en-US" baseline="0" dirty="0" smtClean="0"/>
              <a:t> Show</a:t>
            </a:r>
            <a:r>
              <a:rPr lang="en-US" dirty="0" smtClean="0"/>
              <a:t> (3:53)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D62-A64D-45C9-AD4C-36C16E1DBC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  / Douglas Debates- Angry Town Hall (11:46)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D62-A64D-45C9-AD4C-36C16E1DBC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on Harper’s Ferry (4:07)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D62-A64D-45C9-AD4C-36C16E1DBC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61435A-2896-4648-8A97-A9E9A162CF97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82A15C-1DAB-4F77-8778-36F28D2A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11gevEoaJs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qFvGnBdi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KfNMel5du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309871"/>
          </a:xfrm>
        </p:spPr>
        <p:txBody>
          <a:bodyPr>
            <a:normAutofit/>
          </a:bodyPr>
          <a:lstStyle/>
          <a:p>
            <a:r>
              <a:rPr lang="en-US" dirty="0" smtClean="0"/>
              <a:t>The Missouri Compromise, Compromise of 1850, the Kansas-Nebraska Act, Bleeding Kansas, &amp; the Brooks-Sumner Incident are all examples of or results of Band-Aid© Compromises.  </a:t>
            </a:r>
          </a:p>
          <a:p>
            <a:pPr lvl="1"/>
            <a:r>
              <a:rPr lang="en-US" dirty="0" smtClean="0"/>
              <a:t>Define what a </a:t>
            </a:r>
            <a:r>
              <a:rPr lang="en-US" dirty="0"/>
              <a:t>Band-Aid© </a:t>
            </a:r>
            <a:r>
              <a:rPr lang="en-US" dirty="0" smtClean="0"/>
              <a:t>Compromise is, what literary term are these examples of, and what are they’re purpose.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Warm-Up:</a:t>
            </a:r>
            <a:br>
              <a:rPr lang="en-US" dirty="0" smtClean="0"/>
            </a:br>
            <a:r>
              <a:rPr lang="en-US" dirty="0" smtClean="0"/>
              <a:t>Spiral Review</a:t>
            </a:r>
            <a:endParaRPr lang="en-US" dirty="0"/>
          </a:p>
        </p:txBody>
      </p:sp>
      <p:pic>
        <p:nvPicPr>
          <p:cNvPr id="1026" name="Picture 2" descr="http://images.clipartpanda.com/bandaid-clipart-bandaid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057400" cy="20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1 6"/>
          <p:cNvSpPr/>
          <p:nvPr/>
        </p:nvSpPr>
        <p:spPr>
          <a:xfrm rot="319168">
            <a:off x="6696685" y="22887"/>
            <a:ext cx="2209800" cy="1554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0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800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the 1858 elections… </a:t>
            </a:r>
          </a:p>
          <a:p>
            <a:pPr lvl="1"/>
            <a:r>
              <a:rPr lang="en-US" dirty="0" smtClean="0"/>
              <a:t>South feels threatened by growing Republican power</a:t>
            </a:r>
          </a:p>
          <a:p>
            <a:r>
              <a:rPr lang="en-US" dirty="0" smtClean="0"/>
              <a:t>16 October 1859- John Brown &amp; 18 others raid a federal arsenal </a:t>
            </a:r>
          </a:p>
          <a:p>
            <a:pPr lvl="1"/>
            <a:r>
              <a:rPr lang="en-US" dirty="0" smtClean="0"/>
              <a:t>@ Harpers Ferry, Virginia</a:t>
            </a:r>
          </a:p>
          <a:p>
            <a:r>
              <a:rPr lang="en-US" dirty="0" smtClean="0"/>
              <a:t>Brown hoped to start a rebellion by arming slaves</a:t>
            </a:r>
          </a:p>
          <a:p>
            <a:pPr lvl="1"/>
            <a:r>
              <a:rPr lang="en-US" dirty="0" smtClean="0"/>
              <a:t>They were quickly defeated</a:t>
            </a:r>
          </a:p>
          <a:p>
            <a:pPr lvl="1"/>
            <a:r>
              <a:rPr lang="en-US" dirty="0" smtClean="0"/>
              <a:t>Brown was convicted of treason and murder</a:t>
            </a:r>
          </a:p>
          <a:p>
            <a:pPr lvl="2"/>
            <a:r>
              <a:rPr lang="en-US" dirty="0" smtClean="0"/>
              <a:t>Sentenced to hang…</a:t>
            </a:r>
          </a:p>
          <a:p>
            <a:r>
              <a:rPr lang="en-US" dirty="0" smtClean="0"/>
              <a:t>His execution caused an uproar in the Anti-Slavery circles</a:t>
            </a:r>
          </a:p>
          <a:p>
            <a:pPr lvl="1"/>
            <a:r>
              <a:rPr lang="en-US" dirty="0" smtClean="0"/>
              <a:t>He died a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</a:t>
            </a:r>
            <a:r>
              <a:rPr lang="en-US" dirty="0" smtClean="0"/>
              <a:t>, a person who dies for a great cause</a:t>
            </a:r>
          </a:p>
          <a:p>
            <a:pPr lvl="1"/>
            <a:r>
              <a:rPr lang="en-US" dirty="0" smtClean="0"/>
              <a:t>Becomes a rallying point</a:t>
            </a:r>
          </a:p>
          <a:p>
            <a:r>
              <a:rPr lang="en-US" dirty="0" smtClean="0"/>
              <a:t>Can you smell it???</a:t>
            </a:r>
          </a:p>
          <a:p>
            <a:pPr lvl="1"/>
            <a:r>
              <a:rPr lang="en-US" dirty="0" smtClean="0"/>
              <a:t>The nation is on the brink of disaster!!!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Raid on Harpers Ferry</a:t>
            </a:r>
            <a:endParaRPr lang="en-US" dirty="0"/>
          </a:p>
        </p:txBody>
      </p:sp>
      <p:pic>
        <p:nvPicPr>
          <p:cNvPr id="1028" name="Picture 4" descr="http://www.ohiohistorycentral.org/images/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3581400" cy="4495800"/>
          </a:xfrm>
          <a:prstGeom prst="rect">
            <a:avLst/>
          </a:prstGeom>
          <a:noFill/>
        </p:spPr>
      </p:pic>
      <p:pic>
        <p:nvPicPr>
          <p:cNvPr id="1026" name="Picture 2" descr="http://www.lva.virginia.gov/public/guides/Civil-War/img/JohnBrown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6083" y="-2628"/>
            <a:ext cx="9200083" cy="6858000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319168">
            <a:off x="5864953" y="39520"/>
            <a:ext cx="3300861" cy="16100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) Hero or Villain?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81328"/>
            <a:ext cx="8229600" cy="1871472"/>
          </a:xfrm>
        </p:spPr>
        <p:txBody>
          <a:bodyPr/>
          <a:lstStyle/>
          <a:p>
            <a:r>
              <a:rPr lang="en-US" sz="4800" dirty="0" smtClean="0"/>
              <a:t>Foreshadow- </a:t>
            </a:r>
          </a:p>
          <a:p>
            <a:pPr lvl="1"/>
            <a:r>
              <a:rPr lang="en-US" sz="4400" dirty="0" smtClean="0"/>
              <a:t>Where is all of this leading?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Question:</a:t>
            </a:r>
            <a:br>
              <a:rPr lang="en-US" dirty="0" smtClean="0"/>
            </a:br>
            <a:r>
              <a:rPr lang="en-US" dirty="0" smtClean="0"/>
              <a:t>Exit Ticket-</a:t>
            </a:r>
            <a:endParaRPr lang="en-US" dirty="0"/>
          </a:p>
        </p:txBody>
      </p:sp>
      <p:pic>
        <p:nvPicPr>
          <p:cNvPr id="2050" name="Picture 2" descr="http://cbsd.org/cms/lib010/PA01916442/Centricity/Domain/1770/Civil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49" y="3200400"/>
            <a:ext cx="5058103" cy="30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 rot="319168">
            <a:off x="5864953" y="39520"/>
            <a:ext cx="3300861" cy="16100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r>
              <a:rPr lang="en-US" dirty="0" smtClean="0"/>
              <a:t>) Exit </a:t>
            </a:r>
            <a:r>
              <a:rPr lang="en-US" dirty="0" err="1" smtClean="0"/>
              <a:t>Tix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Nation Dividing: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1820-1861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86200" y="2888512"/>
            <a:ext cx="5678488" cy="1454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7-6 Challenges </a:t>
            </a:r>
            <a:r>
              <a:rPr lang="en-US" sz="3200" dirty="0" smtClean="0"/>
              <a:t>to </a:t>
            </a:r>
            <a:r>
              <a:rPr lang="en-US" sz="3200" dirty="0" smtClean="0"/>
              <a:t>Slavery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481328"/>
            <a:ext cx="4800600" cy="53766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Many events were driving the North and South further apart</a:t>
            </a:r>
          </a:p>
          <a:p>
            <a:r>
              <a:rPr lang="en-US" dirty="0" smtClean="0"/>
              <a:t>After the Kansas-Nebraska Act, the Democratic Party began to split</a:t>
            </a:r>
          </a:p>
          <a:p>
            <a:pPr lvl="1"/>
            <a:r>
              <a:rPr lang="en-US" dirty="0" smtClean="0"/>
              <a:t>Northern </a:t>
            </a:r>
            <a:r>
              <a:rPr lang="en-US" dirty="0" err="1" smtClean="0"/>
              <a:t>Dems</a:t>
            </a:r>
            <a:r>
              <a:rPr lang="en-US" dirty="0" smtClean="0"/>
              <a:t> left b/c of slavery</a:t>
            </a:r>
          </a:p>
          <a:p>
            <a:pPr lvl="1"/>
            <a:r>
              <a:rPr lang="en-US" dirty="0" smtClean="0"/>
              <a:t>Slavery destroyed the Whig Party</a:t>
            </a:r>
          </a:p>
          <a:p>
            <a:r>
              <a:rPr lang="en-US" dirty="0" smtClean="0"/>
              <a:t>1854- Anti-Slavery Whigs and </a:t>
            </a:r>
            <a:r>
              <a:rPr lang="en-US" dirty="0" err="1" smtClean="0"/>
              <a:t>Dems</a:t>
            </a:r>
            <a:r>
              <a:rPr lang="en-US" dirty="0" smtClean="0"/>
              <a:t> joined w/ Free-Soil</a:t>
            </a:r>
          </a:p>
          <a:p>
            <a:pPr lvl="1"/>
            <a:r>
              <a:rPr lang="en-US" dirty="0" smtClean="0"/>
              <a:t>Created the Republican Party</a:t>
            </a:r>
          </a:p>
          <a:p>
            <a:pPr lvl="2"/>
            <a:r>
              <a:rPr lang="en-US" dirty="0" smtClean="0"/>
              <a:t>Republicans challenged Pro-Slavery </a:t>
            </a:r>
            <a:r>
              <a:rPr lang="en-US" dirty="0" err="1" smtClean="0"/>
              <a:t>mvmt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Wanted to ban the expansion of slavery into new territories</a:t>
            </a:r>
          </a:p>
          <a:p>
            <a:pPr lvl="1"/>
            <a:r>
              <a:rPr lang="en-US" dirty="0" smtClean="0"/>
              <a:t>Quickly won over North</a:t>
            </a:r>
          </a:p>
          <a:p>
            <a:pPr lvl="1"/>
            <a:r>
              <a:rPr lang="en-US" dirty="0" smtClean="0"/>
              <a:t>Won control of H of Reps!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almost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 smtClean="0"/>
              <a:t> support in South </a:t>
            </a:r>
          </a:p>
          <a:p>
            <a:r>
              <a:rPr lang="en-US" dirty="0" smtClean="0"/>
              <a:t>Northern </a:t>
            </a:r>
            <a:r>
              <a:rPr lang="en-US" dirty="0" err="1" smtClean="0"/>
              <a:t>Dems</a:t>
            </a:r>
            <a:r>
              <a:rPr lang="en-US" dirty="0" smtClean="0"/>
              <a:t> were quickly becoming extinct as the party became almost </a:t>
            </a:r>
            <a:r>
              <a:rPr lang="en-US" dirty="0" err="1" smtClean="0"/>
              <a:t>soley</a:t>
            </a:r>
            <a:r>
              <a:rPr lang="en-US" dirty="0" smtClean="0"/>
              <a:t> Southern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Political Party</a:t>
            </a:r>
            <a:endParaRPr lang="en-US" dirty="0"/>
          </a:p>
        </p:txBody>
      </p:sp>
      <p:pic>
        <p:nvPicPr>
          <p:cNvPr id="8194" name="Picture 2" descr="http://tcgop.org/wp-content/uploads/2011/03/Birthplace-of-the-Republican-Pa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008783" cy="39624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19168">
            <a:off x="6696685" y="22887"/>
            <a:ext cx="2209800" cy="1554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) </a:t>
            </a:r>
            <a:r>
              <a:rPr lang="en-US" sz="1400" dirty="0" err="1" smtClean="0"/>
              <a:t>Repubs</a:t>
            </a:r>
            <a:r>
              <a:rPr lang="en-US" sz="1400" dirty="0" smtClean="0"/>
              <a:t>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495800" cy="537667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Dems</a:t>
            </a:r>
            <a:r>
              <a:rPr lang="en-US" dirty="0" smtClean="0"/>
              <a:t> and new Republican Party met again in Presidential Election of 1856</a:t>
            </a:r>
          </a:p>
          <a:p>
            <a:pPr lvl="1"/>
            <a:r>
              <a:rPr lang="en-US" dirty="0" smtClean="0"/>
              <a:t>Whigs didn’t even offer a candidate!</a:t>
            </a:r>
          </a:p>
          <a:p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</a:t>
            </a:r>
            <a:r>
              <a:rPr lang="en-US" dirty="0" smtClean="0"/>
              <a:t>- John C. Frémont</a:t>
            </a:r>
          </a:p>
          <a:p>
            <a:pPr lvl="1"/>
            <a:r>
              <a:rPr lang="en-US" dirty="0" smtClean="0"/>
              <a:t>Fame as explorer of West</a:t>
            </a:r>
          </a:p>
          <a:p>
            <a:pPr lvl="1"/>
            <a:r>
              <a:rPr lang="en-US" dirty="0" smtClean="0"/>
              <a:t>“Free Soil, Free Speech, Frémont”</a:t>
            </a:r>
          </a:p>
          <a:p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Dems</a:t>
            </a:r>
            <a:r>
              <a:rPr lang="en-US" dirty="0" smtClean="0"/>
              <a:t>- James </a:t>
            </a:r>
            <a:r>
              <a:rPr lang="en-US" dirty="0" err="1" smtClean="0"/>
              <a:t>Buchanon</a:t>
            </a:r>
            <a:r>
              <a:rPr lang="en-US" dirty="0" smtClean="0"/>
              <a:t> (PA)</a:t>
            </a:r>
          </a:p>
          <a:p>
            <a:pPr lvl="1"/>
            <a:r>
              <a:rPr lang="en-US" dirty="0" smtClean="0"/>
              <a:t>Big on popular sovereignty</a:t>
            </a:r>
          </a:p>
          <a:p>
            <a:r>
              <a:rPr lang="en-US" dirty="0" smtClean="0"/>
              <a:t>Vote divided on sectional lines</a:t>
            </a:r>
          </a:p>
          <a:p>
            <a:pPr lvl="1"/>
            <a:r>
              <a:rPr lang="en-US" dirty="0" err="1" smtClean="0"/>
              <a:t>Buchanon</a:t>
            </a:r>
            <a:r>
              <a:rPr lang="en-US" dirty="0" smtClean="0"/>
              <a:t> won entire south!</a:t>
            </a:r>
          </a:p>
          <a:p>
            <a:pPr lvl="2"/>
            <a:r>
              <a:rPr lang="en-US" dirty="0" smtClean="0"/>
              <a:t>Dominating Electoral College</a:t>
            </a:r>
          </a:p>
          <a:p>
            <a:pPr lvl="1"/>
            <a:r>
              <a:rPr lang="en-US" dirty="0" smtClean="0"/>
              <a:t>Frémont didn’t receive a single vote below Mason-Dixon</a:t>
            </a:r>
          </a:p>
          <a:p>
            <a:pPr lvl="2"/>
            <a:r>
              <a:rPr lang="en-US" dirty="0" smtClean="0"/>
              <a:t>But carried 11 of 16 free states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1856</a:t>
            </a:r>
            <a:endParaRPr lang="en-US" dirty="0"/>
          </a:p>
        </p:txBody>
      </p:sp>
      <p:pic>
        <p:nvPicPr>
          <p:cNvPr id="7170" name="Picture 2" descr="http://www.whitehouse.gov/sites/default/files/first-family/masthead_image/15jp_header_sm.jpg?1250877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286250" cy="325755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19168">
            <a:off x="6696685" y="22887"/>
            <a:ext cx="2209800" cy="1554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481328"/>
            <a:ext cx="4876800" cy="537667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Dred</a:t>
            </a:r>
            <a:r>
              <a:rPr lang="en-US" dirty="0" smtClean="0"/>
              <a:t> Scott was a slave</a:t>
            </a:r>
          </a:p>
          <a:p>
            <a:pPr lvl="1"/>
            <a:r>
              <a:rPr lang="en-US" dirty="0" smtClean="0"/>
              <a:t>Bought by doctor in Missouri (slave-state)</a:t>
            </a:r>
          </a:p>
          <a:p>
            <a:pPr lvl="1"/>
            <a:r>
              <a:rPr lang="en-US" dirty="0" smtClean="0"/>
              <a:t>1830’s- Dr. moves his </a:t>
            </a:r>
            <a:r>
              <a:rPr lang="en-US" dirty="0" err="1" smtClean="0"/>
              <a:t>fam</a:t>
            </a:r>
            <a:r>
              <a:rPr lang="en-US" dirty="0" smtClean="0"/>
              <a:t> and Scott to Illinois &amp; later Wisconsin (both free states)</a:t>
            </a:r>
          </a:p>
          <a:p>
            <a:pPr lvl="1"/>
            <a:r>
              <a:rPr lang="en-US" dirty="0" smtClean="0"/>
              <a:t>Later return to Missouri</a:t>
            </a:r>
          </a:p>
          <a:p>
            <a:pPr lvl="1"/>
            <a:r>
              <a:rPr lang="en-US" dirty="0" smtClean="0"/>
              <a:t>Doctor dies</a:t>
            </a:r>
          </a:p>
          <a:p>
            <a:r>
              <a:rPr lang="en-US" dirty="0" smtClean="0"/>
              <a:t>1846- anti-slavery society convinces Scott to sue for his freedom</a:t>
            </a:r>
          </a:p>
          <a:p>
            <a:pPr lvl="1"/>
            <a:r>
              <a:rPr lang="en-US" dirty="0" smtClean="0"/>
              <a:t>How? Why?</a:t>
            </a:r>
          </a:p>
          <a:p>
            <a:pPr lvl="2"/>
            <a:r>
              <a:rPr lang="en-US" dirty="0" smtClean="0"/>
              <a:t>b/c he lived on free soil for 10+ yrs. he was therefore free</a:t>
            </a:r>
          </a:p>
          <a:p>
            <a:pPr lvl="3"/>
            <a:r>
              <a:rPr lang="en-US" dirty="0" smtClean="0"/>
              <a:t>Transitive Property !!!</a:t>
            </a:r>
          </a:p>
          <a:p>
            <a:pPr lvl="3"/>
            <a:r>
              <a:rPr lang="en-US" dirty="0" smtClean="0"/>
              <a:t>(and you thought math would never help you in life!)</a:t>
            </a:r>
          </a:p>
          <a:p>
            <a:pPr lvl="1"/>
            <a:r>
              <a:rPr lang="en-US" dirty="0" smtClean="0"/>
              <a:t>Case takes 11 years but reaches the Supreme Court</a:t>
            </a:r>
          </a:p>
          <a:p>
            <a:pPr lvl="1"/>
            <a:r>
              <a:rPr lang="en-US" dirty="0" smtClean="0"/>
              <a:t>Case attracted enormous attention</a:t>
            </a:r>
          </a:p>
          <a:p>
            <a:pPr lvl="2"/>
            <a:r>
              <a:rPr lang="en-US" dirty="0" smtClean="0"/>
              <a:t>Many hoped court would solve the question of slavery for good</a:t>
            </a:r>
          </a:p>
          <a:p>
            <a:r>
              <a:rPr lang="en-US" dirty="0" smtClean="0"/>
              <a:t>6 March 1857-</a:t>
            </a:r>
          </a:p>
          <a:p>
            <a:pPr lvl="1"/>
            <a:r>
              <a:rPr lang="en-US" dirty="0" smtClean="0"/>
              <a:t>2 days after President Buchanan is inaugurated…</a:t>
            </a:r>
          </a:p>
          <a:p>
            <a:pPr lvl="1"/>
            <a:r>
              <a:rPr lang="en-US" dirty="0" smtClean="0"/>
              <a:t>Court makes it decision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“</a:t>
            </a:r>
            <a:r>
              <a:rPr lang="en-US" i="1" dirty="0" err="1" smtClean="0"/>
              <a:t>Dred</a:t>
            </a:r>
            <a:r>
              <a:rPr lang="en-US" i="1" dirty="0" smtClean="0"/>
              <a:t> Scott”</a:t>
            </a:r>
            <a:r>
              <a:rPr lang="en-US" dirty="0" smtClean="0"/>
              <a:t> Case</a:t>
            </a:r>
            <a:endParaRPr lang="en-US" dirty="0"/>
          </a:p>
        </p:txBody>
      </p:sp>
      <p:pic>
        <p:nvPicPr>
          <p:cNvPr id="6146" name="Picture 2" descr="http://www.missourilife.com/downloads/1410/download/bitblt-527x640-d89e587401ec6bfbfbdda115e4b644e49549f732/MO%20Life%20Dred%20Sc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581400" cy="4345632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19168">
            <a:off x="6030663" y="-77149"/>
            <a:ext cx="3034275" cy="18465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en-US" dirty="0" smtClean="0"/>
              <a:t>) U Choose?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Court’s Decision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495800" y="5943600"/>
            <a:ext cx="4422775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Dred</a:t>
            </a:r>
            <a:r>
              <a:rPr lang="en-US" sz="2800" dirty="0" smtClean="0"/>
              <a:t> Scott vs. Sanford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95801" y="1295400"/>
            <a:ext cx="4495799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Chief Justice Roger B. Taney announces his decision</a:t>
            </a:r>
          </a:p>
          <a:p>
            <a:pPr lvl="1"/>
            <a:r>
              <a:rPr lang="en-US" dirty="0" smtClean="0"/>
              <a:t>Part 1- Scott was a slave</a:t>
            </a:r>
          </a:p>
          <a:p>
            <a:pPr lvl="2"/>
            <a:r>
              <a:rPr lang="en-US" dirty="0" smtClean="0"/>
              <a:t>Had no rights as citizen; therefore no right to bring lawsuit at all</a:t>
            </a:r>
          </a:p>
          <a:p>
            <a:pPr lvl="1"/>
            <a:r>
              <a:rPr lang="en-US" dirty="0" smtClean="0"/>
              <a:t>Part 2- Scott living on free soil doesn’t make him free</a:t>
            </a:r>
          </a:p>
          <a:p>
            <a:pPr lvl="2"/>
            <a:r>
              <a:rPr lang="en-US" dirty="0" smtClean="0"/>
              <a:t>Slave is property &amp; 5</a:t>
            </a:r>
            <a:r>
              <a:rPr lang="en-US" baseline="30000" dirty="0" smtClean="0"/>
              <a:t>th</a:t>
            </a:r>
            <a:r>
              <a:rPr lang="en-US" dirty="0" smtClean="0"/>
              <a:t> Amendment outlaws Congress taking property w/o due process</a:t>
            </a:r>
          </a:p>
          <a:p>
            <a:pPr lvl="1"/>
            <a:r>
              <a:rPr lang="en-US" dirty="0" smtClean="0"/>
              <a:t>Part 3- Congress can’t prohibit slavery in any territory!</a:t>
            </a:r>
          </a:p>
          <a:p>
            <a:pPr lvl="2"/>
            <a:r>
              <a:rPr lang="en-US" dirty="0" smtClean="0"/>
              <a:t>Missouri Compromise was unconstitutional!</a:t>
            </a:r>
          </a:p>
          <a:p>
            <a:pPr lvl="3"/>
            <a:r>
              <a:rPr lang="en-US" dirty="0" smtClean="0"/>
              <a:t>36’30”° line not allowed</a:t>
            </a:r>
          </a:p>
          <a:p>
            <a:pPr lvl="2"/>
            <a:r>
              <a:rPr lang="en-US" dirty="0" smtClean="0"/>
              <a:t>Popular sovereignty illegal too!</a:t>
            </a:r>
          </a:p>
          <a:p>
            <a:pPr lvl="3"/>
            <a:r>
              <a:rPr lang="en-US" dirty="0" smtClean="0"/>
              <a:t>Not even voters could prohibit slavery b/c infringe on the rights of others</a:t>
            </a:r>
          </a:p>
          <a:p>
            <a:r>
              <a:rPr lang="en-US" dirty="0" smtClean="0"/>
              <a:t>Big Picture… according to Taney…</a:t>
            </a:r>
          </a:p>
          <a:p>
            <a:pPr lvl="1"/>
            <a:r>
              <a:rPr lang="en-US" dirty="0" smtClean="0"/>
              <a:t>The Constitution actually protected slavery!!!</a:t>
            </a:r>
            <a:endParaRPr lang="en-US" dirty="0"/>
          </a:p>
        </p:txBody>
      </p:sp>
      <p:pic>
        <p:nvPicPr>
          <p:cNvPr id="5122" name="Picture 2" descr="http://images.fineartamerica.com/images-medium-large/1-fugitive-slave-act-1850-grang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58" y="1447800"/>
            <a:ext cx="4312142" cy="47244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319168">
            <a:off x="6396895" y="8961"/>
            <a:ext cx="2510237" cy="1554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r>
              <a:rPr lang="en-US" dirty="0" smtClean="0"/>
              <a:t>) 3 Parts?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allAtOnce" animBg="1"/>
      <p:bldP spid="11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hebritishcbtcounsellingservice.com/wp-content/uploads/2012/07/Grop-exci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3962400" cy="3962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the Decision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1" y="1444294"/>
            <a:ext cx="4572000" cy="5108906"/>
          </a:xfrm>
        </p:spPr>
        <p:txBody>
          <a:bodyPr>
            <a:normAutofit/>
          </a:bodyPr>
          <a:lstStyle/>
          <a:p>
            <a:r>
              <a:rPr lang="en-US" dirty="0" smtClean="0"/>
              <a:t>Rather than settling the issue…</a:t>
            </a:r>
          </a:p>
          <a:p>
            <a:pPr lvl="1"/>
            <a:r>
              <a:rPr lang="en-US" dirty="0" smtClean="0"/>
              <a:t>Divides the country even further!</a:t>
            </a:r>
          </a:p>
          <a:p>
            <a:r>
              <a:rPr lang="en-US" dirty="0" smtClean="0"/>
              <a:t>Southerners were pumped!</a:t>
            </a:r>
          </a:p>
          <a:p>
            <a:pPr lvl="1"/>
            <a:r>
              <a:rPr lang="en-US" dirty="0" smtClean="0"/>
              <a:t>Reaffirmed what they already believed</a:t>
            </a:r>
          </a:p>
          <a:p>
            <a:pPr lvl="1"/>
            <a:r>
              <a:rPr lang="en-US" dirty="0" smtClean="0"/>
              <a:t>Nothing legally done to prevent slavery</a:t>
            </a:r>
          </a:p>
          <a:p>
            <a:r>
              <a:rPr lang="en-US" dirty="0" smtClean="0"/>
              <a:t>Republicans outraged!</a:t>
            </a:r>
          </a:p>
          <a:p>
            <a:pPr lvl="1"/>
            <a:r>
              <a:rPr lang="en-US" dirty="0" smtClean="0"/>
              <a:t>Called decision…</a:t>
            </a:r>
          </a:p>
          <a:p>
            <a:pPr lvl="2"/>
            <a:r>
              <a:rPr lang="en-US" dirty="0" smtClean="0"/>
              <a:t>“a wicked and false judgment” </a:t>
            </a:r>
          </a:p>
          <a:p>
            <a:pPr lvl="2"/>
            <a:r>
              <a:rPr lang="en-US" dirty="0" smtClean="0"/>
              <a:t>“the greatest crime” ever committed in the nation’s courts!</a:t>
            </a:r>
            <a:endParaRPr lang="en-US" dirty="0"/>
          </a:p>
        </p:txBody>
      </p:sp>
      <p:pic>
        <p:nvPicPr>
          <p:cNvPr id="4098" name="Picture 2" descr="http://allfamilytips.com/wp-content/uploads/2012/11/anger-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1400"/>
            <a:ext cx="2895601" cy="32766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 rot="1235879">
            <a:off x="575478" y="3406420"/>
            <a:ext cx="3496059" cy="874485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Southern slave-owners were excited… Abolitionists were outraged!!!</a:t>
            </a:r>
            <a:endParaRPr lang="en-US" sz="1800" dirty="0"/>
          </a:p>
        </p:txBody>
      </p:sp>
      <p:sp>
        <p:nvSpPr>
          <p:cNvPr id="9" name="Explosion 1 8"/>
          <p:cNvSpPr/>
          <p:nvPr/>
        </p:nvSpPr>
        <p:spPr>
          <a:xfrm rot="319168">
            <a:off x="5864953" y="39520"/>
            <a:ext cx="3300861" cy="16100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en-US" dirty="0" smtClean="0"/>
              <a:t>) Foreshadow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7" grpId="0" build="allAtOnce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481328"/>
            <a:ext cx="4648200" cy="53766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Senate race of Illinois of 1858</a:t>
            </a:r>
          </a:p>
          <a:p>
            <a:pPr lvl="1"/>
            <a:r>
              <a:rPr lang="en-US" dirty="0" err="1" smtClean="0"/>
              <a:t>Dems</a:t>
            </a:r>
            <a:r>
              <a:rPr lang="en-US" dirty="0" smtClean="0"/>
              <a:t>- Stephen A. Douglas</a:t>
            </a:r>
          </a:p>
          <a:p>
            <a:pPr lvl="2"/>
            <a:r>
              <a:rPr lang="en-US" dirty="0" smtClean="0"/>
              <a:t>Incumbent</a:t>
            </a:r>
          </a:p>
          <a:p>
            <a:pPr lvl="2"/>
            <a:r>
              <a:rPr lang="en-US" dirty="0" smtClean="0"/>
              <a:t>Considered strong Pres candidate</a:t>
            </a:r>
          </a:p>
          <a:p>
            <a:pPr lvl="2"/>
            <a:r>
              <a:rPr lang="en-US" dirty="0" smtClean="0"/>
              <a:t>Successful lawyer</a:t>
            </a:r>
          </a:p>
          <a:p>
            <a:pPr lvl="2"/>
            <a:r>
              <a:rPr lang="en-US" dirty="0" smtClean="0"/>
              <a:t>Elected to H of R in 1842</a:t>
            </a:r>
          </a:p>
          <a:p>
            <a:pPr lvl="2"/>
            <a:r>
              <a:rPr lang="en-US" dirty="0" smtClean="0"/>
              <a:t>Elected to Senate in 1846</a:t>
            </a:r>
          </a:p>
          <a:p>
            <a:pPr lvl="2"/>
            <a:r>
              <a:rPr lang="en-US" dirty="0" smtClean="0"/>
              <a:t>Disliked slavery but didn’t like the headache</a:t>
            </a:r>
          </a:p>
          <a:p>
            <a:pPr lvl="3"/>
            <a:r>
              <a:rPr lang="en-US" dirty="0" smtClean="0"/>
              <a:t>Thought answer was popular sovereignty- people decide</a:t>
            </a:r>
          </a:p>
          <a:p>
            <a:pPr lvl="1"/>
            <a:r>
              <a:rPr lang="en-US" dirty="0" smtClean="0"/>
              <a:t>Rep- Abraham Lincoln</a:t>
            </a:r>
          </a:p>
          <a:p>
            <a:pPr lvl="2"/>
            <a:r>
              <a:rPr lang="en-US" dirty="0" smtClean="0"/>
              <a:t>Almost unknown</a:t>
            </a:r>
          </a:p>
          <a:p>
            <a:pPr lvl="2"/>
            <a:r>
              <a:rPr lang="en-US" dirty="0" smtClean="0"/>
              <a:t>Poor, backcountry </a:t>
            </a:r>
          </a:p>
          <a:p>
            <a:pPr lvl="2"/>
            <a:r>
              <a:rPr lang="en-US" dirty="0" smtClean="0"/>
              <a:t>Intelligent, ambitious, successful lawyer</a:t>
            </a:r>
          </a:p>
          <a:p>
            <a:pPr lvl="2"/>
            <a:r>
              <a:rPr lang="en-US" dirty="0" smtClean="0"/>
              <a:t>Little formal education, but great political instincts</a:t>
            </a:r>
          </a:p>
          <a:p>
            <a:pPr lvl="2"/>
            <a:r>
              <a:rPr lang="en-US" dirty="0" smtClean="0"/>
              <a:t>Saw slavery as immoral, but…</a:t>
            </a:r>
          </a:p>
          <a:p>
            <a:pPr lvl="3"/>
            <a:r>
              <a:rPr lang="en-US" dirty="0" smtClean="0"/>
              <a:t>Knew no easy way to eliminate it</a:t>
            </a:r>
          </a:p>
          <a:p>
            <a:pPr lvl="3"/>
            <a:r>
              <a:rPr lang="en-US" dirty="0" smtClean="0"/>
              <a:t>Knew it should not be spread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and Douglas</a:t>
            </a:r>
            <a:endParaRPr lang="en-US" dirty="0"/>
          </a:p>
        </p:txBody>
      </p:sp>
      <p:pic>
        <p:nvPicPr>
          <p:cNvPr id="3074" name="Picture 2" descr="http://nfltv.org/wp-content/uploads/2011/10/6a00d8346c5b9753ef00e5541e309e8834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799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81328"/>
            <a:ext cx="8915400" cy="4843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Lesser-known Lincoln challenges Douglas to series of debates</a:t>
            </a:r>
          </a:p>
          <a:p>
            <a:pPr lvl="1"/>
            <a:r>
              <a:rPr lang="en-US" dirty="0" smtClean="0"/>
              <a:t>2 meet 7 times from August to October of 1858!!!</a:t>
            </a:r>
          </a:p>
          <a:p>
            <a:pPr lvl="1"/>
            <a:r>
              <a:rPr lang="en-US" dirty="0" smtClean="0"/>
              <a:t>1,000’s come see the debates</a:t>
            </a:r>
          </a:p>
          <a:p>
            <a:pPr lvl="1"/>
            <a:r>
              <a:rPr lang="en-US" dirty="0" smtClean="0"/>
              <a:t>Key topic…</a:t>
            </a:r>
          </a:p>
          <a:p>
            <a:pPr lvl="2"/>
            <a:r>
              <a:rPr lang="en-US" dirty="0" smtClean="0"/>
              <a:t>Slavery, Duh!</a:t>
            </a:r>
          </a:p>
          <a:p>
            <a:r>
              <a:rPr lang="en-US" dirty="0" smtClean="0"/>
              <a:t>Douglas claimed Lincoln wanted African-Americans to be fully equal to whites</a:t>
            </a:r>
          </a:p>
          <a:p>
            <a:pPr lvl="1"/>
            <a:r>
              <a:rPr lang="en-US" dirty="0" smtClean="0"/>
              <a:t>Lincoln denied this but…</a:t>
            </a:r>
          </a:p>
          <a:p>
            <a:pPr lvl="2"/>
            <a:r>
              <a:rPr lang="en-US" dirty="0" smtClean="0"/>
              <a:t>Said that slavery and its institution was wrong</a:t>
            </a:r>
          </a:p>
          <a:p>
            <a:r>
              <a:rPr lang="en-US" dirty="0" smtClean="0"/>
              <a:t>After the debates, Douglas narrowly won the election but Lincoln gained something much bigger…</a:t>
            </a:r>
          </a:p>
          <a:p>
            <a:pPr lvl="1"/>
            <a:r>
              <a:rPr lang="en-US" dirty="0" smtClean="0"/>
              <a:t>A national reputation!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Lincoln / Douglas Debates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319168">
            <a:off x="6236111" y="1491"/>
            <a:ext cx="2654916" cy="19083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r>
              <a:rPr lang="en-US" dirty="0" smtClean="0"/>
              <a:t>) Big Picture for Abe?</a:t>
            </a:r>
            <a:endParaRPr lang="en-US" dirty="0"/>
          </a:p>
        </p:txBody>
      </p:sp>
      <p:pic>
        <p:nvPicPr>
          <p:cNvPr id="2050" name="Picture 2" descr="http://upload.wikimedia.org/wikipedia/commons/9/9f/Lincoln_Douglas_debates_of_1858_1958_Issue-4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655</TotalTime>
  <Words>894</Words>
  <Application>Microsoft Office PowerPoint</Application>
  <PresentationFormat>On-screen Show (4:3)</PresentationFormat>
  <Paragraphs>136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Warm-Up: Spiral Review</vt:lpstr>
      <vt:lpstr>a Nation Dividing: 1820-1861</vt:lpstr>
      <vt:lpstr>A New Political Party</vt:lpstr>
      <vt:lpstr>The Election of 1856</vt:lpstr>
      <vt:lpstr>The “Dred Scott” Case</vt:lpstr>
      <vt:lpstr>The Court’s Decision</vt:lpstr>
      <vt:lpstr>Reaction to the Decision</vt:lpstr>
      <vt:lpstr>Lincoln and Douglas</vt:lpstr>
      <vt:lpstr>The Lincoln / Douglas Debates</vt:lpstr>
      <vt:lpstr>The Raid on Harpers Ferry</vt:lpstr>
      <vt:lpstr>Essential Question: Exit Ticket-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War: 1820-1861</dc:title>
  <dc:creator>kristopher.wazaney</dc:creator>
  <cp:lastModifiedBy>Wazaney, Kristopher J.</cp:lastModifiedBy>
  <cp:revision>48</cp:revision>
  <dcterms:created xsi:type="dcterms:W3CDTF">2013-01-15T13:22:53Z</dcterms:created>
  <dcterms:modified xsi:type="dcterms:W3CDTF">2016-01-04T19:50:20Z</dcterms:modified>
</cp:coreProperties>
</file>