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1C48ED-39C5-49E5-B27F-57380BD33A7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8096DC-9E53-43D7-AD5A-A1E4A79BD8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lendspace.com/lessons/C431CNC2Rg-eIA/reconstruc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Reshaping the Nation: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1865-1877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8-2 Intro </a:t>
            </a:r>
            <a:r>
              <a:rPr lang="en-US" dirty="0" smtClean="0"/>
              <a:t>to … RECONSTRUCTION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Webquest</a:t>
            </a:r>
            <a:r>
              <a:rPr lang="en-US" dirty="0" smtClean="0"/>
              <a:t>…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hlinkClick r:id="rId2"/>
              </a:rPr>
              <a:t>https://www.blendspace.com/lessons/C431CNC2Rg-eIA/reconstruction</a:t>
            </a:r>
            <a:endParaRPr lang="en-US" sz="2000" dirty="0" smtClean="0"/>
          </a:p>
          <a:p>
            <a:r>
              <a:rPr lang="en-US" dirty="0" smtClean="0"/>
              <a:t>Explore the Reconstruction Era by completing the </a:t>
            </a:r>
            <a:r>
              <a:rPr lang="en-US" dirty="0" err="1" smtClean="0"/>
              <a:t>Webquest</a:t>
            </a:r>
            <a:r>
              <a:rPr lang="en-US" dirty="0" smtClean="0"/>
              <a:t> above.</a:t>
            </a:r>
          </a:p>
          <a:p>
            <a:pPr lvl="1"/>
            <a:r>
              <a:rPr lang="en-US" dirty="0" smtClean="0"/>
              <a:t>Read, watch the video clips, and answer the questions</a:t>
            </a:r>
          </a:p>
          <a:p>
            <a:pPr lvl="2"/>
            <a:r>
              <a:rPr lang="en-US" dirty="0" smtClean="0"/>
              <a:t>Be sure to answer the questions in number order!!!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://img.docstoccdn.com/thumb/orig/121940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97078"/>
            <a:ext cx="4876800" cy="3660922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TIJlP9uaMAskl6rSFUevmo7U3VZk4jaqyhLnnm3HXlji0NWps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320" y="609600"/>
            <a:ext cx="344868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</TotalTime>
  <Words>46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Tw Cen MT</vt:lpstr>
      <vt:lpstr>Wingdings</vt:lpstr>
      <vt:lpstr>Wingdings 2</vt:lpstr>
      <vt:lpstr>Median</vt:lpstr>
      <vt:lpstr>Reshaping the Nation: 1865-1877</vt:lpstr>
      <vt:lpstr>Webquest… Explore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Nation Divided: 1850-1877</dc:title>
  <dc:creator>kristopher.wazaney</dc:creator>
  <cp:lastModifiedBy>Wazaney, Kristopher J.</cp:lastModifiedBy>
  <cp:revision>4</cp:revision>
  <dcterms:created xsi:type="dcterms:W3CDTF">2015-01-16T13:30:39Z</dcterms:created>
  <dcterms:modified xsi:type="dcterms:W3CDTF">2016-01-26T17:28:22Z</dcterms:modified>
</cp:coreProperties>
</file>