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502FA-F71D-4F13-AEB1-CA2F45556CA2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E63D8-2194-45DD-9F42-9AFB52BF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Lincoln Assassination Eyewitness (Feb 9, 1956) (5:29) on poster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Assassination of Abraham Lincoln (5:55) on picture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63D8-2194-45DD-9F42-9AFB52BF12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9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4363-9674-4C86-9C34-4636844787F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754E-716D-4E14-8428-D2EA33AF3F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4363-9674-4C86-9C34-4636844787F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754E-716D-4E14-8428-D2EA33AF3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4363-9674-4C86-9C34-4636844787F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754E-716D-4E14-8428-D2EA33AF3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4363-9674-4C86-9C34-4636844787F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754E-716D-4E14-8428-D2EA33AF3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4363-9674-4C86-9C34-4636844787F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09754E-716D-4E14-8428-D2EA33AF3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4363-9674-4C86-9C34-4636844787F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754E-716D-4E14-8428-D2EA33AF3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4363-9674-4C86-9C34-4636844787F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754E-716D-4E14-8428-D2EA33AF3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4363-9674-4C86-9C34-4636844787F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754E-716D-4E14-8428-D2EA33AF3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4363-9674-4C86-9C34-4636844787F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754E-716D-4E14-8428-D2EA33AF3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4363-9674-4C86-9C34-4636844787F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754E-716D-4E14-8428-D2EA33AF3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4363-9674-4C86-9C34-4636844787F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754E-716D-4E14-8428-D2EA33AF3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2C4363-9674-4C86-9C34-4636844787F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09754E-716D-4E14-8428-D2EA33AF3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qAeFjCscR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hyperlink" Target="http://www.youtube.com/watch?v=I_iq5yzJ-Dk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Up: What would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3886200" cy="4709160"/>
          </a:xfrm>
        </p:spPr>
        <p:txBody>
          <a:bodyPr/>
          <a:lstStyle/>
          <a:p>
            <a:r>
              <a:rPr lang="en-US" dirty="0" smtClean="0"/>
              <a:t>Now that the Civil War is over, what would you do as president to “reunite” the nation?</a:t>
            </a:r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 rot="278657">
            <a:off x="667545" y="4509645"/>
            <a:ext cx="2286000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Warm Up</a:t>
            </a:r>
            <a:endParaRPr lang="en-US" dirty="0"/>
          </a:p>
        </p:txBody>
      </p:sp>
      <p:pic>
        <p:nvPicPr>
          <p:cNvPr id="1026" name="Picture 2" descr="http://www.americanyawp.com/text/wp-content/uploads/Lincoln_and_Johns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71386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“Restoration”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953000" cy="6324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May 1865- Johnson announces his “Restoration” plan</a:t>
            </a:r>
          </a:p>
          <a:p>
            <a:pPr lvl="1"/>
            <a:r>
              <a:rPr lang="en-US" dirty="0" smtClean="0"/>
              <a:t>Part 1- southerners granted amnesty after swear oath to Union</a:t>
            </a:r>
          </a:p>
          <a:p>
            <a:pPr lvl="1"/>
            <a:r>
              <a:rPr lang="en-US" dirty="0" smtClean="0"/>
              <a:t>Part 2- Rebel Officers and officials could be pardoned</a:t>
            </a:r>
          </a:p>
          <a:p>
            <a:pPr lvl="2"/>
            <a:r>
              <a:rPr lang="en-US" dirty="0" smtClean="0"/>
              <a:t>Had to apply in person to the President</a:t>
            </a:r>
          </a:p>
          <a:p>
            <a:pPr lvl="1"/>
            <a:r>
              <a:rPr lang="en-US" dirty="0" smtClean="0"/>
              <a:t>Part 3- only whites who swore oath and were pardoned could vote</a:t>
            </a:r>
          </a:p>
          <a:p>
            <a:pPr lvl="1"/>
            <a:r>
              <a:rPr lang="en-US" dirty="0" smtClean="0"/>
              <a:t>Part 4- allowed new state </a:t>
            </a:r>
            <a:r>
              <a:rPr lang="en-US" dirty="0" err="1" smtClean="0"/>
              <a:t>gov’ts</a:t>
            </a:r>
            <a:r>
              <a:rPr lang="en-US" dirty="0" smtClean="0"/>
              <a:t>  to decide on voting </a:t>
            </a:r>
            <a:r>
              <a:rPr lang="en-US" dirty="0" err="1" smtClean="0"/>
              <a:t>rts</a:t>
            </a:r>
            <a:r>
              <a:rPr lang="en-US" dirty="0" smtClean="0"/>
              <a:t> for blacks</a:t>
            </a:r>
          </a:p>
          <a:p>
            <a:pPr lvl="1"/>
            <a:r>
              <a:rPr lang="en-US" dirty="0" smtClean="0"/>
              <a:t>Part 5-  states had to have convention where they denounced secession and must abolish slavery</a:t>
            </a:r>
          </a:p>
          <a:p>
            <a:pPr lvl="2"/>
            <a:r>
              <a:rPr lang="en-US" dirty="0" smtClean="0"/>
              <a:t>Had to ratify, sign into law the 13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3"/>
            <a:r>
              <a:rPr lang="en-US" dirty="0" smtClean="0"/>
              <a:t>Abolishes slavery in all states</a:t>
            </a:r>
          </a:p>
          <a:p>
            <a:r>
              <a:rPr lang="en-US" dirty="0" smtClean="0"/>
              <a:t>By end of 1865 all rebel states had done these things except TX</a:t>
            </a:r>
          </a:p>
          <a:p>
            <a:pPr lvl="1"/>
            <a:r>
              <a:rPr lang="en-US" dirty="0" smtClean="0"/>
              <a:t>President Johnson declared “restoration” almost complete </a:t>
            </a:r>
            <a:endParaRPr lang="en-US" dirty="0"/>
          </a:p>
        </p:txBody>
      </p:sp>
      <p:pic>
        <p:nvPicPr>
          <p:cNvPr id="1026" name="Picture 2" descr="http://freedomweek.files.wordpress.com/2011/02/410_13thamendment_hand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4000500" cy="40386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52174">
            <a:off x="6477000" y="84138"/>
            <a:ext cx="2286000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Exit Ticket: 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48840"/>
            <a:ext cx="3810000" cy="4709160"/>
          </a:xfrm>
        </p:spPr>
        <p:txBody>
          <a:bodyPr/>
          <a:lstStyle/>
          <a:p>
            <a:r>
              <a:rPr lang="en-US" dirty="0" smtClean="0"/>
              <a:t>How did Lincoln’s death change the course of “Reconstruction?”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WFhUXGSAbGBgYGBgeHxwZIB8cHRwdHB8dHCggGBwlHBwcITEhJSorLi4uICAzODMsNygtLisBCgoKBQUFDgUFDisZExkrKysrKysrKysrKysrKysrKysrKysrKysrKysrKysrKysrKysrKysrKysrKysrKysrK//AABEIAMIBAwMBIgACEQEDEQH/xAAcAAABBAMBAAAAAAAAAAAAAAAFAQMEBgACBwj/xABMEAACAQIEAwUFBQQIAggHAQABAhEDIQAEEjEFQVEGEyJhcQcygZGhFCNCscGy0eHwFSQzQ1JicnOiwhYXNlNjgpKzNDV0k7TD8Qj/xAAUAQEAAAAAAAAAAAAAAAAAAAAA/8QAFBEBAAAAAAAAAAAAAAAAAAAAAP/aAAwDAQACEQMRAD8A6VXTxnCqMOVl8Z9cLgEVcLGN1GMjAagYQg4eVcbFcBGxus9TjcjGAYBdR6nC94euEIxmnAYKh642DnrhVTGRgMRzhWc9cIMJgEaocad8cPVBhnTgKP7YnJ4a461Kf7QP6Y89VlOqDj0N7YCBkB51U/Jj+mOCZqhN/X88AOfHqPs/TjJ5byoU/wBhceXn/fj1bwal/Vcv5Uaf7C4BHXDLpicyYbZMBDQXxvE4danjAuA83+0H/wCY5r/cP5DAADB7t+Z4jm/91sAMBmMxtU3OEwGDCk+uMQeWFX0wCx0GM07DBDiVdRpp0wIRYc28dT8TdImwjkPPEKiPTASqbqAAT+f78ZjemlsZgO+9uO2j5LN0cvTy3fvX937zR4i2kLdSL9ZGAtX2sKMimbXKkk1jRamasQQuuQ2jxAgjkLz0vA9rNA1OL8Pph2pliFDoYZZqRKnkRvihV6oPBEAVV051gSJlvugZaSb8rQIAtMkh1rintBr0aeVVsiVzWZcqlFqgAAlVVi2m+osABbnJ6sUvawn2OtXqZcrWo1VpGkHBBdtRXxRYRTebH3fPFW466jNcGIzf2pVr3rswP97SYgmSBpBHPbA7tdxLL5jI5k5bJjLhM7SDutRqgq+DNQ11GmCfP3x5YC/8J9pbt9rSvle7rZega4UVJDrCtpJjwmHU89ztF3uFe0xa32ECiB9qaor/AHk90aZH+TxypDct8c/WoHzvE2Ugj+jTcGR/ZUBuPO2BvYrJPR4lw5WMpU01kH+tYa3+pNP/AJRgL/w/2tNUemxyenK1a/crU70Fg3hMlY/wupjbcSYw9nPaVm6eb+yf0YxrGdCd9BZRJ1Ad3zCk4o3CuNLlK1PN8NqVKdCtX7qplKrAn8DSACdSw0Bj4gRuZxceMf8AarK/7X/662A3z/tZenWzK/YdVPLVSlRxXAgaygOk0+ZG31wT4p7ShTzLUUy+tBljmFc1NJI7k1gunQYnaZ/djlHHMsWrcYqa2Ap5mTTBIWpNdhDxBIG4vgt2mzCnPlyFph+GSqzAE5QwqzvewwF5qe1QnLZN6eV1V83UZKdLvYVdLhAS5USSxECAN5Nr5l/afVqZWtVTIlquWfTmKYq2RIc69WkyJRhEctzjneS8NPgLN4V79/EbCBmEkz5YuvCuKZevkuNnL5RcvopMHdajOKx01oN1AEXNp9/AP0/arW+xtnGyGmlrVEPfWcnXqg93bTp6c8SOO+096dQUqGVFV1y65itqqaQimmKhA8PihWBnz2xS87/2Wo//AFR/OpiLxFwuezJYhQ3DFCzaT9jpARO9wR8MB0P/AK0af9QbuSEzhIYl/wCyIfu2/D4wDebW5csHux/aU537RNLu+4rNS97Vqj8XuiPS+OHVuGNmMpwuivvMmaK+ZV3YD4lYx0n/APz/AFC+VzTMZZsxJJ5kqCT88BM9srRkk/3gfklQ44Xm6rE/H/mx3H25E/Y6QHOqf2G/fjiFZJO3MfVzgB7g3P8APPHrThaRl6I/8NP2RjydVFvh+/HrnJLFKmP8i/kMA2yY0KYllcIUwEIpjTTiYyYb0YDy52zbVxDN/wC/UHyYj9MBiMHO2ig5/Nx/39T9s/xwFZdr78umA0GFjpjGFz64xsA7lQSYAnDbGCcO5N4M4Zdr4BMEqnC6tOlTquhVKs92xtq0xJHOLi/PEfhl61IaO88a/dm2vxDwk+e046l7c3hskCAIWpYbD+zsPIRgOd01WLz9MZjRKogRHyOMwHpvifCKFWstWpSR6lMyjMJKkHUIPKDfEL/otku77r7NS7vVr0aRGuI1R1i2DNc+I+uGxgBp7J5JqPcnLUu6DagumAGMAkRcEgAWxIo9nsqtA5dcvSFFrtT0iCbXM7mwub2HTBQLAwgwAjh3ZjKUUqU6WXpqlQRUAHvDoxNyPLD9PgGVDUmFCmGoiKR0iUEkwvQST88T8bDAB07I5IVu/wDstLvdWrVp/FM6o2DTeYmb4nng1Bq65hqSGuohakeICCIB9CfniYq4cVcAIqdlsm3ezlqR746qvhHjM6pbqdV8ZxLspkswEFbLU3FNQqSLqo2UEQdI6bYMnCE4AZnuzuVrUVoVMvTaknuJpAC/6Y934Y3yXActSotl6dCmlFwQ6BbNIg6v8RItJ5YI4w4ATU7OZQ0Blzl6RoBtQp6fCGveOtziPxLsrk8xo77LU37tQqEi4QbLIuVHQ2wcbGsYCCvBMvqpN3NMNQEUiFA7sdFj3RhzhXCKGWVly9JKSsZIQQCdp+WJoGMOA5r7b2/q9AdXb6L/ABxxisfEI6r+bY7T7YgD9kVjpBaoZiY9yPrbHIMzSiookHxINS7EeIyOcYAUQCp66evryx65ojwL/pH5DHkXR4T1gD6Y9ersPTAZGFjCnCYBthhthiQRhphgONcU9nyNXzFVmd2d6tSD4FWXaJIBLfQfDHKcoBqUsLb49I5wIpe8TrFo94szEzPIAkgcp3vjz83dvmnZT92XYiYjTJIt02t6YASo39f34x13O2HKQBn1+l8auvmMBvk1FzhrYj054xGt54VlJHPbAFOxmU7zP5WnYhqySDsQGBP0Bxfvbsfv8sOlNz82A/THK6LXG+42MfU+7646T7b3jM5demXH1Zv3YCj0ksMJh7K5mFAgfLC4D1DXHiPrjWksnDtQSx9TjeisXwG1S5wmnGoOFJwGBcKi4WMKowDqLbCjGJthMApxmMUYXAYMI2Fxq2A1ONgMak4WcBsDjUnCzjTVgOX+2mrDZUdNZ/4qf7scvrUPEvUaB8BTJPwmMdR9raaq+XHRCf8AjX9AcUHM5WSW5zYg2gZclz53KfXAVbQTp5iVH5DHrsrjynUoaTTG01KYjn7tMn85+OPVrG+AyMYBhZwgwCNjQ4dONWOApefoiijayijVVqWAAAYuzGPxNoJ5XJJxwDhmVUsswfDMX3H546B2+7cHMU6uXoqyqKhDMTdgrEEAD3QSAbnYRGAPZ7hxNKrUEAqGAO3X92Ap9ICDa89cJVHpH8MLTQGPrONu7t8L4BpB4dueMaBuJkQL8+vn8cP0l8O2/wDHCOlwPL9+Ad4Hw58xXpUaQUs7hQGkLO/iIvFj57xi7+28xxCmsC2XT9qpijZLNvQK1aTMjqQysLQwBv8ACT88P8V45WzdQVMw5qOFC6iAPCJI2A2k3wEemTAsMZh+mluf1xmA9Q8WzfdqCBvVRbf5nVTv5E4fTMBmKggjTqkRF2K/8pwB9oDj7I4Jgs6gbXOoH8hPwxD9n1Aorqx8RUEC1hLTtbc/XAW2MZh0AR541IwGDG4GEUY3GAr47QKc+MuChGgidV9czp9bRGLBih5XuDxEHR999pczpPuaNIv01g+mL9GAzGFsIcanAbA4Q4UY0JwCE4wHGpwhcTEgMdhNz6DngNwcanFD7f8AacCnWoU2ZXQ02NRHAtIexFwTGk+u+LjwSoz0KLNdmpKWPUlQT9cBzj2r1YzVHwk/df8AOb/CJxSjnFClGQWLFYEX+y7H/KJX5jFq9o3EBWzhCAgUkNMz+IjWxI8p8PzxT+KsGuDuas26UaQt9cAMemPtNEAkg1UAn0ob33vj1Kxx5dyyRmssP/HQf/j49RML4DbGFwBJIA6kwMM5PO06obunV9JKtpIMMCQQehkEfDAX2ipPDc1bZJ+TKSfIACcBYdYNwQR5GcJiiexeDkHK86736wEHy5YP8X7QLTLIqayo8XjVbmbKWgFhY7jcXwHAf6LcvXbSwE1JJ5+JjYG8EYd4RRNSjUG4UFgR+lsXLN5MLliTOooxO+8GT13nFX7N1v6vWRabAqpLMCIuLC5/LAUzLqILdMbtsT5HGmW91genT+Yw41SViOX1P8xgNaLeEeWF0kjXEgWJkWMfljTLgmBggV+4ceHefMbAkW8wPjgBRk3sCAOfKOW94wtI288bmoSoHhsP8Kz8wJPqThiiJwBKlWIA3wmFoHwjGYDuXtN4pS7taYcF+8lgLkABvhPkcN9ieN0e++8cKWTQkwJJZYUDacU/tfnDVzdRSAAjuPCAJgtduXxwFTiL0WDUiJHOAefKRgO95/juWoialVFuRE3kbiN8MUu0mWZWdKocKdJ03OroOp+mOE5ao+arJTZ2AYtBjURYmPOf1xf+ynDe71yDKGEnRZYBBAGzNNzM+eA6HlM8HOmCrbqCRJHPbmOY3xNAxRcnka4puuuW1SrEmQ1/EDeCDBjn8TjTjHtBp0qYSmzVaq+FmAgFgIJLRCjVNhJ9MAJyubYZ7vWgKrjU5AAVdd9RmBjquqRIuDsf53xwZc+K1TVWrAKCSFVQAvUqp5/5iScFuCdqXoOVRgwIZaYNwqht95AtMc55C+A7FhSMUTg/a1pVargludrNJkEqNuhi22COd7aqoGkAmYJEtHwH77TJwEzPcb0Z+hlZgPTYkWublfj4G+eJ/FcyaVKpUiSiFo6wCcc6zoz9Sqc2lI94GUpDDumUWG7iQRE+pxN4hxbipVqWYy+WVaqkSpqWEXkgsoPIXwFv4VxTXlVzFSElSzbAACfMxt1xTOMcRrPmsjmqNHW/2dn0dFZgGO9/ASQAd+uK7U9ojtQ+zfZKegQtnbYG/wCHnGC/ZztN3uYpg0tASl3K6X1SrLVeT4bEaBIBn9QtvCuG0KdNIohKlVSpcoFfYk6pAJuP5GK12s7RMMl3FEVqVakUUtYRpOndWM6osOmDvF9LUsvqH9+kLqi46cz/AKRciR1xXO2lOs1Wtl0y7HvWSqlUML6UClSCLXAj1MxgKtxu8VDOpqAZmNyWNOrLE8zKnALjVbxMCBbvv/bpj8hg7xXiq1qfeIjhUod0QwG6UqoJEEiJ+PkMBuOONdSQf77pfwUvWMAKztTXURpg95utj/ciR0O/yx1PI+05ctRWl3dXMOigF3ZUAIAESdTPcEybmccioqr16SNJQ1QCJ5Flm42ti+ns1lRVemKAJGsiST7oaLTPLfALwntxUyDZhqdKiftNTvSzEgAkSRAYGNTMBPQ4Hca7c5vM6tdbSj7ok6LbABpjrO8icOUsjJNU0gyd1IldS6gxF7b+czcDFfoZtGolWUAhNYqKCWnvCCN7jSPgPngLZ2Uz9anSXVmcwKTHUKatAJmBqe7gQBIBEx5mUrFq2arM3jCuFF9IUkyKdO0mxCgD68p3Z/LKtJGYBKgpD3mVg34p0b0yAYPM/DEj7TU1IDoAS6eBT4ojUCVkNJN/XAP8UrORXBWJ1ClH4wUAm+0GR8MVTgNCqn2hSI+7NiwMEbTE9Ti1uoCg7FSDvPvb77C31wKoP/a+jEnnv9cBzLLN92R1I+WN1caW3Ph6fxwxRUFfj9IOHlACtf8APALQFhg1xLh7UaekvOumHYLHMyA3MRz63wFoDw/z5/uxbO1lZXCsoAApAehtC/5okXMTgKg6kADynlGEpJ0xNphVEjuza+rvJuLgDr57WHxhUhbAT6VMwLfz8sLjekDA8Q+ZwmAt/aBwMzmWIBLPVA+LEBvz+QwAdTp9MH+0FFWzNVdRB79+gEEsdztf4b4DbkKhLE77C/1wBP2c0dWepsQCoV5BI30MNjc3xb+Agd9mqruVAqHSrEbCwkESLRHlim8OBy7LXBUMVIClxJmxsBItO/XEnO5BPDWqGW95iGXUZiB7sNPOwgE3wHUaXElLKOTRDQSt46WOOW5PQGrXbSXaWMkD3piIk3F/Xrgrk+1zUV8KLMwQA0coPxEYqlHK1axfTqNyYFhc35+YNsAX4vnabfc0lGqJVpjxTYb7872xZquTpJUy4WpLsNNNVKyZKGNwTJxzjhw0sCzKFBuWEqZnoCT8OeLFwnMaawqiqj1IlNZU6ehAaINugibb4AzVps1NQtdzqQFbAhgGYF4OrUJt6qLnFZ4lxCojshGpVgSRHSSAoAk3vglleJZmh7lAOQFVWOyqCSQCJFyQYnlMYl0M7kqgfv6g1u+pwNgROkAyRsW2jlgB3CuL5qsppqMwaa7aNbCQBbTOnlIEWna2LZm8t3GUGYr1q6sw1MjSzM+yJMQpNrWgHyxNzPa+hTRGSpSYGxAeWjaQBsecb4E8ez3D8zURmZ+80sEYoQqyLBjzuxMzEi+AmZnsbkEKgd4GqaoGuRqVSxB8M8uo/QucG7MUEoLWpFiail1KnkVaAoP+UmCbyZ5DAbJcLOV1VXzhqwraUIEsSjatR1GYMG3MLgTw3jD95l8tJXu6RRQQBpbTURWIM3hr8t8Bdq/GKT0kdKrVKa1bVIVfvASIuoGjUuoEeXpiLxjifdutV3JqkBdpXQsktcLIOo3udo5wL4hwOpVoxT0BPfbwtJaJkq1XeZmL2PM4C9o6FfM91FXQadPSU0uPESxsZgyoHyO+AgcXphKZC6ippFhPRqNS9hEEn68jIwM4mwLVZ5CvG3+Gn/PwGCXdOtFqbPqikykrIDIFqQCOd1Bg8x5Yh8aoR3x/z5j4R3A/hgAuQT+s0t7Vh+2P3Y6FniBLF3G++r5XA8vpihZEN9qo6BLd8YEG51mNgSdumD3EqNYFiyOdRAYkGAFMrNrG/PptgC2Yrpro6dTsmhhLadTg3DEzBIAnp88WE9tq6rP9HUB0Ir+ZkAd3PL88UDJhhVerVp1tBLeEIQZNxK6ZAIMTG5HniwcHVe6ApDu2EatW+kyDJMSASbRzwBWhxipVcrVy9CmjeE6WLMoAnwgIdVh8pOJ54Yops41NEnUbCBz5esDlO22G+yWdppVzE0wtSvVRA7AmmpKBaa6SwYOS8eYO9sGczmBVGYYEg/eKqmJJggyLwNr9RgKxxDi1EAguBeefr088BhnKLNWK1PDBgAGTIPXEHimSIWCLwhHppFx8SMReGUfDWc/92THnpmRHmdsBWMqoK8txv0g/rGH2UaNwTeR02jGnDKcq3ph9klDA/D874DMkg0Xj54McZzTPRQlbLSF4Nr6QV5xIPUHAbKiQLTAP0nBvtNnaNqKappUhTNpGtW8Xin3ZJ/L0AOjjRu2o2j4G/wCWIKnDr1ZEkDYbWG0cvT54YoDAFFcRt9cJjRIgYXAXfj1CgK9ZvtEs1V5QUSxHjMydQXYbgzcWwPzHDFK66NQVAPfAXQy+qyeexm8jni35/s9kalSqz5gq3eN7zgRcm0jaScMr2Z4cBbOxPI1aXyNvLY4ChsmtgsKPi0x05iTtt0w4MrLAlHA2XXbnaByGOgr2TyCzpzemeS16YkWMX5YarcG4ai6zmqjiVEK1NzMxsFJEXnbAU6lVNJxImQGjUY6yeQAMeVhiRnw/gAYDURqB3089YMeRv9IwYTuHzOphXpoWhH0r1WGdSAFX3Ta4BFsFx2dyLAv9s/1E1F1SdgwIkfHpHLAU/IZOtUYHwqACFUgFtIg2UAxuPT4YVs2aYZNarF9KoJYm0D3obbcDFzbsfk6hDDPFfCFgPSHhsYg/zfGidi8tp7tc2CCQovSMadlUhwQRva+AB8P49rtTporTEnUW5kwJANgbcsEsxXoViQ7KH5rWErb3tJ2nf5DrgdnOC5KkU0VKz6Gs9MKBqUwV8ZuRBkmN+d8HOziZaq+kZmqleSAjlJkFxbenU5nbaDGAEV+BIpUhJUjempcD/wC230P1xCqZVghDd6nilT4wI9NJPLmMXGnwGiCSOI1GMgx31KPIBfdjoMTjmKdMhXqq8iIfuh5XOoTsTYddsBQ6ub1LBNWNyWpggEXJEKSDOxK3HLEbhnAalWqHpnWywSTSqzF7AsFSCSSQN5x0tKlEkgPRmbgFfgLGen0641GUAPgq0gRMTJgz51OsjbpgKMM1VV4q6ZEiahZFVSAtwdWq3Q3m0ScLmsxKhgVZZMslQKoUXmA0G4mLGLSNgXznYqhmHd3qZYlgY7mmFIb8TErUJblY2meuI/AfZ9TpVWdM6+q0aaKCB/m7wOD8hgKxnnBFQkg6kYDRt7tS4IJ3k/TA/jBXRVAGxzX/ALlID6DFh7Y5eMxVXXrIABYhRuFXZQB+LkMAOKZY6XMG7VzzvqzCKB5zFuuAHcIy4bP0EKh5rEFSBBh33kEEfDF7r1Ey7FhT01NWpqVFFJ8IbcKVMSS0k6Ym1hikcDyqvn6K1nKU3Z5cNpK+KsAdUiPEP5nHUK3AqNOO7zBI0gayyMWA1BVDtWW+pptzjbABMzk6tZmzi0SzNTIFEyDpAAVwd7gAwJsd+WKlmcjmaiBxQquzAgltZa5BAK72cTtFxa047Xlsgt1FRPRLW8hqMDy23xD4rwFTAOaCSCD/AGU3tILyQeVjHlgOZDMlWdKlGo8OjViilyPu6ayWBtMFuRkHa8ZkONL9oUUKp0VHjRfZnhhBvGkTuTJnBPg3ZwtXznc8S7vu3ChmZX1jQJckMJINtQ88Q63dUXX+v5aq+o+5RdpaRA1aiFMgRaBY4CZxTMoysgYTczMbRa9uREYr1fOKg0iNVSm4aT5AAevPEmpUctc+9YgKOsSPO/zxDz9NGeqdMaaZ0+LYqsH1GoyPO2AA8IAIMX2/XEvOUyqXIjTb5/nhrs4BFQncBdIHUmD+mJfG6IVbm7ANb8MmDPnafjgI/BnMiFkkEAdSQbeZJgYb4+pOYqydT942rSLA6jtH8cPcAYK6Mb6XDcuUHmDzxJ4tw6ma9OhRS7MAz6ixkm99RQRefTlOADTCMpkGxBtcRMHyvtiPRtg9xDgD94tKmVZzIC97S/DYzLATIJjl9cB62XemxR1KkcvQxIOxEg3FsBLpRAkH+fhhcbUzbfCYDpPFsvReq/3cNqN53IYgwJvJOIAyih1BSlvI8LBrTYHXHyjlgnmuGKz1Gp10ZtRtoAuSZEm/KMRlyDIFdkLEta+kXteRYT188BIGQoVAPuAbT+PaBufW0fXG9HI0i2g5UKFnTJ0r05NcxpMx69cS6dVLrqhhdtLaiIOxUqYHLb64IUs0HCnSL+6dcSDtIsZm0deuAh/YKAWRSBB3K6pAYQehMiPqeeNv6KyrETlxPLfl6GGvO95PmBghka4chg6wbCGXf/0yTvY9DhxtLGxLNMEAc9unUbdcAJqcDy5YzSTnINiepmZXzHph+lwWkAPu1sPdAW22xiQYkehPriZR4ihqCl4RWYSqOWkgTeADuAd728sOVabqNaKRIm8WvsZM7SfgPgA5OFZYt4UpMxMwVB5C/U8hPwwznOFZcEN3dBZIJ8Cxzm5F7nlBwVrUHEnvCwKghhpUX6llOiLWvPww2rVyyqCNJJAZmJJjy0xO/OLYCBlcjlUn7imnIeEHc7qItc722xLfhtOQwoUy0WLLJk+Y5X/PDmcSDpceIExKmPIyGACk2nG2XpVJUMVE8ijL6fi2j4csBsckrmWp09RUaiyMZ6XmIEdfywh4KuoFadIN/iFMkiPPUCOfnfDFKrUpkEU0AM6V1NqPPkp+V7Yk/wBJsL9yYYbiLxPPVJt1AwCUOz1NST3dIvybuyBF559D9T6Ydo9n0BJFGgCdyFIJM2Nt9zGIuW44PdColj7wIBI2CiBqYybfPCZzjJdHRAskBQ0KdLlS06dnAtaRzwAR8xkKh0msiOrAOp8MaXQusM2r+7Iv1wO4gcoxSc5SXQUPv6vEKjVHMcwCQBiDxlyo76u+RqBtjUyzgkm8Sivcwdz1xV83xOiVMUckSf8AClcEf8Cj64Ahw2rQGcy7mqjqrANF7s1UmFYeIA1FFgTY746vV4FTdjrpowgeEohUATEbEkA87dMcDymY0VVdHSk6tKupq2I5iL46l/1iVKyU6dCqpqBAa1Rk0gsANRQN5BmJgenULJ/QeVRVQ06XPShZQSD0BMW6bRjROy+XIBNGk08nRGYeYMzpPxviicey61gzvVisFBLF9JaZIVOUEEmL+sYH8F7TV8g9JHV3oECKbMPd3BptEEA3AuvkN8B0PM9mcuTC0qSg7rolWG1xEzPOcCs12eogOVy1IOqsy6FnxAHSTYQZAtiTlfaFl6iqSWUwxKlD7wggLfxTMXK/XFW4x29qipoVAygGfE4ZjfYqQVHkZI69QhcUZ/CNHiLLBgzJYQD53iCMM8fyVXKNUDeImlBPLxqCY6kG3wwSzj9w7U9WpUZGVrmU1oQdUkObkbzYmL4f7VhatNmCnUKJ1WBA0Te20fpgKNwFiXCiwJAmYEyIk4N9rFEnSulSo2IPOZthewfDFqlixVdJAlyAskMAJ669HpOCPbjh5ooEKgEIsEXDAkkkHnBEYCscOICydhJPwx0Ps52b+y0jmWqanG4TxKjCT+G7QJk+sC1+e5emyotruupSu8Sy2jnKn6Yu1PjVQVWqqcyCDrq/dxKjSsFiCVHK4iBcYC35PhtGsvfO1PNU9AJmkwAViWJDBdbGxG50xt1Jtw3Jsq0WoUmos2pQRLbe9JKkSYEiTtO9qLS7b5tq6AVVFJHBKgDVpMSLpDEjVHw6Thc12jjvHptWDFiRqqJCA6OU9Wuu20YC15nsPw4sT3AHkKlYfk0YzFTo9parDU9V0YknToBtJjlzEH44zAB+JZ097UIYhtRgzHPnAxL4R2lzF0qVi6kyS7OdIBF5DAmOnPAPiB+8qdNTG3qcMlTpJ5gbc4/n9+Avua7Qd0Dp+/TWZcoykLJi+jSABaCDEDc4d4fx+g71NVCKKgLCDTdiWLSTAUQT1EzigZXiLCo7jbToI3Gk+GI6HfBqnn6lX7skkQFGokKAB6x0uemAK1+1GUpVnU5MhQAUfUC2qTDFWsJt9ZxJo9tMtXQtWoVh3QOnuymx8JJNoMfC/PFS4kddPvSQYAUmOYO3yIwuRp6aFQADx3J5gA2HQXMz64C+Dtjlq8FKDSijQCyrImBIUQdriY2wSynaHL1HY/Za2sQrue6vJIABZ5IMY5ai6e5A3UHV5Ek/ocSfthUqVYyz0yvKwJs0eYj0OA6S3bLJkKdFcrUPhjQb7Aaddj8LYH5zt/klABp5ok3gBJt5lx6SMc6PEQK1BwBqSbiADNh12gYmVm78LVUQXJDxyEzbmb6ZwF2ynbTJ1mIp0MySoJBPdWMHaWN4BibYXiXbTL02am6ZhWChtSrTtqEjfwggGNjvij0GK6VAlWRYnYyGMgxAiTa+IGcku3iMuIkGZG0eW22AuXDuI8TqsDSpo9GoNSM6GdEGAxU6Va0RYXt5TW/pR2CNk6fdRBGozM+9qV5sLRvMneMWfs1XNHhGWdUNQikkADfUbncWAJO42wRzXF2pqhOXa9NnIDC2lQTHOJIEkDfbfAU/ieUzz1Pu6S0k3ElqkNeCBpBmNx7ok2O+NeJ9lalUrUk06igKyoDoZoPiFgVsdzblfndaHFw9QIEgaipLEgiE1hgNMEEQNwbjBUKvX64Dg/H+yWZqgJTpuRSkSykBjcnTIltwoNhYzAgkdlvZ3mmHiGk7wVnltIaJm3PHolgvlhAFnfAcDpey3MGPvAPLQTBj12wW4D2AzeVqGojU2JXSQysLSCdJDb2j4m2O0WxhjAcuzPZVlQu1FAWDagHckkAMLlhbwG354BcY46aVJNGVylV6mkMXpiQSNQX3h193yub4672iUGg91WATqYwAIIaT00kj444Z2nyGYy9Om1Smy0yQysUkAmksDxAkNq1DxXlfOwFeH9sCXM5Xh4rHSF0UF6jWCxY6uUBZO/TE7iHaKqur7vLU6pYaHdKIOifFq3lpPW30xzBMu5PhDgreFDEqLEN1AuDOJf2atmWUs8idMu06f0B8sBbe0OeFXLCpmc2veqwYUUp05bmobSEIuN5IHME7Vzh/ajRSzFLuz98mgNqkqDYyCIaR6bDEHO8NNJ9NUAKJgqR4ouYaPFAMT19CMRn4VUhSApDLqU60uskczNiCCNxF8Af4BnKC0WR6nduapKgqxBWF0liqkEAzubfQ2TPIlejWqoR3ekKiKWANQuokMfMgxFyY3Bxz1KrUiZDISCCRzU6g0eRUxacS+G8RfLkGnULKSGanLaSVO7AHe1jv0wBPOcFqUaalyGt7t4BkhlIBkTvbrhFzug1CFKSTOhtUaoIIDe9fznyxJfttr1B6K+MyzBmMCIAGqTAW3zO5w99oyradNQoY/wALER56gum3MDpgINTieqp3lTSqvZl7sQsXgD5ek/DCIyvYd0U1E+ElTosYOvSBa8KIkcrYk5LIUay+9VRpJAV1Mqtwe7KltRmALbztOG6vCHphiHR5Ng9OG1AraVLaSQ+0gnpBnAE8nwpSgJSoT1WrRj4YzAjLrUZQadNmU7FQxE8wPQyPhhMBKziDWyk6SCTsJnpPn9JxDKst1Jt9Pngi7U7k69czcKV35zcCPXEN6xYswWQPeMGBO0xteN+uAZy0p7w3tBG46+XrghnaBBUMghhJIkgweUCxF8RaFVXKKJDX2PvWMACPeOw6kjB3iGfp0nZKlaqwP9mQYqKFk0yRpCkMRBHKxm0YAPWzCFNNlMmZaxvvty9fnjVOMIqsIIMHQsGDvBN9tp8sWThmfR6VQZiq9QiDSQKhMaosCrByRAiDsSSOYijk69dmp0ESmlMGq6uqKRLLuII1gaQIixjnBAW5JeWDJrggERaSfDIAK+Y6DD1WmSFVQXdmgKLtzgAC87+mJy1XqhaNWj4qLamcsKei6fdjUVEaR7q38QI2xP7R9sHq9ytLLhaa1RVMeIuV5SAAQSTcdMBD/wCg2b7h67otNaaE6CQajEGSAFm4HIkG22ANDiBolVpkyQNYvzvEWvEeWOlUu0OczZFXLUHnTaWEGp4rMGguNIEaSIM3nFfp9jc1Tqtma9NCdXeFTVp0xqZ2Oo65sCDA9DfAV7hfjaGO0wBN1+HSfrjbiWoKIXT1IMk2/nbEzj/A6mVal3FRay1FgMugDXfUoGtmgLuxjA2hmz3lNalxIEAmSI0wDIkfT9A637Pckwy2XrDNVGU0grUiwKKwAOlQfdgBgRvflGLfUrqoMTNtuvlJicedc1VKVGdH0mdUCwAuLXInSBa8eeOt9m+M56uo7ynoAFnUoVboYFxbpufngLf3kwSpFp2+hHI4x6zAEimSelh9cMmiTvUcnorAfljdaQmYb/zO+3pcHAOCrI8SkRysb+sxjSrXAiCATsSDFupBHL88OfYqZ/Ap6yoP6YxsvTFtCAdNK/W2Ai57O+EhaiBjs1jBnpN7cpxBznGqqglaS1GBj7t5t1ZTHIHnIwVFVAN1EW6fCNuRxTu0XaY5eumqk5psh2ekKdRhckSrPItzjffAVrtv2qq5lTlUoVJnxaebAyAygMTFhpJF+hwOqdr3o5N8rVp98zjSrEmEKEgzBBJFhYiw3OLFwd0r1G7pQmt50d+CurwlrBFhbxCgyQwvFtuKcBksawEsrBFUDSI0zrPhVAQJ8UkgEi1yHMONcbqZg02dadN0UBGpIKZIIWJIN9pHSTAwzl6lYlyQ7kFRUANzyQ7XNt78ut+pZPstlMwKohh74quGp00FYPPdKzrq0ksCNNgFXnuE4d2YyKnMPVzGoUjopIlREdlAkFTIWpWm0glbid7BS8zQqOUhammGKIVMxzEgeKY5R154l5XhD16IKKQA3diSobviNQBUDVoKXFjcG+LBwDJNmlenlqWbp16ZMxmCUZTca2ZdOs7SABsQDy3pZFaTo1fu81ULkJT77vQXgK4NNBd7CdULYScBSszSq0gVdB4RALdJ3AmG9RyxCpMQxaSD8ee5Mcuvri8dr+LLWqLUqZPuVpLoRKoZSy22sNUE/ARtM4qOQzYSsH0owVphgSsTtBuR64BaDIjhimtblFNgT56TyN7HkOuLVxXieRqv3tHKtQp7MA+osStwqG1K8+KSIG0nAHPVqElwoOtSIHh0vaHUSfDvaTiAtUjYGLWP6+XlgLVk+KZWpUmtTemij7s6lsFCrMswDHdiCDOwmwICvnK+p0V3anqMAMwBAPhOkELeAZAwmazfei6iFUDSojSthIPwG+5Pph6nmqjEMnjY2KhSGE8tKRqU+mAShmqqKF8Sx+HxCPhNsZgtS4Dmqg1/Z2Oq8kQT5mcJgNMzXJkTF9uvX6xgnwSvmCHyiOiUGOt2ZBEAi5B6wBB28sQc1T7xwiCWYwABBLEwBc/rgj2jqlTFVEDLCwp2UTaGkrMEgja04BMp2g+z1KndJTl0KMaWtb6jDJMlCYAgGDvgfmM3XemQ7l6fJGIARZn3iNQHlMeuNsqp7vvFpr01Q0LNjrMaf/Te/LA2tUrVGgjabxHrc3EfwwD/AA3jb0FK01QE7tp8RMzBP6YI5PiNPMGKqVVzFW61FqaKZiQsgg2GmLC8Eb4ATpnRLTsWgXjxSJ6zF8TuGHUFNbU1OmYCrAInltIFt4PP4AXTi+bqstANTejRhDSDCmKhAOqGEOxIkm8CdhtiLxLNoiaVWjl1qMpAJqO6QD4la2hTIBQkzvG+DOW4Pl1pUs3QZkqKVJ8JEuJkAkkE6t+RFvLBfOdn3dmq5AaVam5rVKtTvNZe7AHZGEEyI5eWAqFXhzZZ6bZXOKxgCq1IuIPveLlpImJIkrtY4iHjGZzVTx1SxOknvXtyVSdgYmRbz6jC8SlqgtTUpv3aHQAFEWYm8zEjc/AOZ3hijK06isjF9Tsgq0gxUQANIGosGB8BkjltOAkdqezdbJimDmKNVamqo2gD3lIG8FjM+Q3xF7O5amaipmSyayO7mkGV2YkbGNJkrEWmTiJw+igbS7vThd0WWUmIPiKgLcTEEb+m1biddmRWrtV0klWLOxDW8ShyLjYfGMAW45wlMnmFpV6YYAgM1MsNS6QT4R+M6l58sPdns0VYU8s2ao6pNYqwamog/AGwGpriOZwOzdbXXWpofWwllptULF45mpJ1QJkW2jbHXeAZKgMso7pwtZdJVlLPcGQ7R4gDJ1SRe1owGdjaeZ7he/qBryklHOnYeJQBH8+QO5wSRCliDfSYI85kQPQzgdlezeXSmaapC6hUKAtGsQVaZmxW18E9cSTERy2/jgNMllwkgXvJuTfnJJJJ9Th6vyAI3vbl5Afvw3UhrrGGqlMDnfrOwH6YATxrh6V1pvXWpTWhU7xQGWNS2ViFLavIeZw3m8hQZxVqrSc6YpygHhIggmZMzcG0WjDvGkR10VLyd5Inl08yPnG84DcJeuaj06hotRCMaNMEh/DETKhDPOY33N8BrknzHe90aYWnRkA0adMFSyyHQuwHvMVgAbicFE7PJoZHqVHNSmA1OpVh2KkspBXw0oLEQsA2vhnjWtaTw9VX0AuQB7sktGssqgDUYVoHTEPs5wTLZemlVhLEq6M0P4ZXQpkkkxGwB6bDATRRoeFa2WRjTUg19NILSpksoBqVZGoE7AlpN45w+I8KyXDW+3DKKVaVdTDWYSe6EmmDGroCLAwbl80tDNTpSs9KQXBTSC0E+KmQpexWRBkEC/Kido+zWZyWXrU0zKVspVEvTCMvdnX4CqeIKC03EbczGAu+U4rkqaUxTZBlK/eFqgcwhEeB4vTu9pI07WAGAHa/IZXJFazNVqs7d6lRFTvEiIPfqt6ewAYEnrGOTZfKtqhRqHM2Ftt+QvGJ3EOIv3Qov42C6aYtChplrbnkBtJJ9QI9q+KZfNUaIR3asF0mpXrX3kgqFhjJ946bAe9y3yhoJlxTqLIIguVMG+wZBe4sJGB3A+H0qwam6wyjwsoHKd9pOw//AKcEsvw4Iy0KyA6mMajANiDBjaYPzwFfqZFHZjTkKDaQZ+XMTMYziPD3SoV0EGAYJkmbzaeUE8xizNw91qKpUFA1qcwCByDASQIU32OneTgBn81VVirMw8XugmAYjnJblgIeUpSG1HTqOnVyB5ahyU9eUYPdn8zUoOwA01EEj3fEOcHmCvMf4R6YgUuFO9I1xMhoYgxE7H+A8sNcOrGIH4bmbwB6X0k9NvrgOiVMtmHOpGRVYAgMSSJE3M3OMxVstxCqFAWo6ryAuB8cZgFzCDwGBOoXxG4y5NVpJO+/qR+VsJjMBM1lcuACQGUagDE+E79cN0D92fj+zjMZgMqINOw+XkuJfZygpenKqbVtwOSiPljMZgHsoxbK5NW8S1K6hwbhx3i2YH3h5HE3P5h0p5ymjMtMMAEUkKBo5AWGMxmAXsme8zS6/HCORqvBFOVInYg7dMVfiKDu9UDUcw8mLnwpuee5+ZxmMwGZpR9j1R4hW0g8wunYHp5Yh0R4PQYzGYApk6hmjc7pz6xPzx0fs3WY8QztMsTTQjQknStz7q7L8MZjMBbKZ8HwxvU/n6YzGYCZmB4T6jA/NqL2xmMwA3OCZJuQCQfOMCOMOftOXEmDTYkee0+sYzGYArVpKalAEAgqFIIEaSGkeh6YnIb1/JyB5AaYA6RjMZgB3Z5QuQqsog99UMixnvDeeuA3tHtkMpFtROrz8Dm/W4B9RjMZgObAQcuRaY29Vwxm1Hepbkx+MtjMZgJPZxyuYUqSCKiQRbmcWDtV/wDEJ/oB+JYSfXCYzADMnmH7yNTRoNpPn+84l51QXEgGSAZvIKvPzgYzGYAp2Vy6Hh9WVXd+Q5bYouUOnMJFrrtbcgH5i2MxmALOIJAsJNh64TGYzAf/2Q=="/>
          <p:cNvSpPr>
            <a:spLocks noChangeAspect="1" noChangeArrowheads="1"/>
          </p:cNvSpPr>
          <p:nvPr/>
        </p:nvSpPr>
        <p:spPr bwMode="auto">
          <a:xfrm>
            <a:off x="155575" y="-2514599"/>
            <a:ext cx="3959225" cy="297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148840"/>
            <a:ext cx="4226420" cy="31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Reconstruction &amp; Its Aftermath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8-3 </a:t>
            </a:r>
            <a:r>
              <a:rPr lang="en-US" dirty="0" smtClean="0"/>
              <a:t>Reconstruction 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Reconstruction Debate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838200"/>
            <a:ext cx="5181600" cy="624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Civil War saved the Union but shook nation to its core</a:t>
            </a:r>
          </a:p>
          <a:p>
            <a:r>
              <a:rPr lang="en-US" dirty="0" smtClean="0"/>
              <a:t>Attempt to reunite nation left them w/ many ?’s</a:t>
            </a:r>
          </a:p>
          <a:p>
            <a:pPr lvl="1"/>
            <a:r>
              <a:rPr lang="en-US" dirty="0" smtClean="0"/>
              <a:t>Should southerners be punished or forgiven?</a:t>
            </a:r>
          </a:p>
          <a:p>
            <a:pPr lvl="1"/>
            <a:r>
              <a:rPr lang="en-US" dirty="0" smtClean="0"/>
              <a:t>What </a:t>
            </a:r>
            <a:r>
              <a:rPr lang="en-US" dirty="0" err="1" smtClean="0"/>
              <a:t>rts</a:t>
            </a:r>
            <a:r>
              <a:rPr lang="en-US" dirty="0" smtClean="0"/>
              <a:t>. should be granted to </a:t>
            </a:r>
            <a:r>
              <a:rPr lang="en-US" b="1" i="1" u="sng" dirty="0" smtClean="0"/>
              <a:t>freedmen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The term given to newly freed slaves</a:t>
            </a:r>
          </a:p>
          <a:p>
            <a:pPr lvl="1"/>
            <a:r>
              <a:rPr lang="en-US" dirty="0" smtClean="0"/>
              <a:t>How can nation be re-united?</a:t>
            </a:r>
          </a:p>
          <a:p>
            <a:r>
              <a:rPr lang="en-US" dirty="0" smtClean="0"/>
              <a:t>War left South in shambles</a:t>
            </a:r>
          </a:p>
          <a:p>
            <a:pPr lvl="1"/>
            <a:r>
              <a:rPr lang="en-US" dirty="0" smtClean="0"/>
              <a:t>Towns cities in ruins</a:t>
            </a:r>
          </a:p>
          <a:p>
            <a:pPr lvl="1"/>
            <a:r>
              <a:rPr lang="en-US" dirty="0" smtClean="0"/>
              <a:t>Plantations burned</a:t>
            </a:r>
          </a:p>
          <a:p>
            <a:pPr lvl="1"/>
            <a:r>
              <a:rPr lang="en-US" dirty="0" smtClean="0"/>
              <a:t>Roads, bridges, RR’s destroyed</a:t>
            </a:r>
          </a:p>
          <a:p>
            <a:pPr lvl="1"/>
            <a:r>
              <a:rPr lang="en-US" dirty="0" smtClean="0"/>
              <a:t>258,000 rebels died… those who returned not themselves</a:t>
            </a:r>
          </a:p>
          <a:p>
            <a:pPr lvl="2"/>
            <a:r>
              <a:rPr lang="en-US" dirty="0" smtClean="0"/>
              <a:t>Rebuild their lives w/o any resources and few worthy men</a:t>
            </a:r>
          </a:p>
          <a:p>
            <a:r>
              <a:rPr lang="en-US" dirty="0" smtClean="0"/>
              <a:t>Everyone agreed they needed to rebuild south</a:t>
            </a:r>
          </a:p>
          <a:p>
            <a:pPr lvl="1"/>
            <a:r>
              <a:rPr lang="en-US" dirty="0" smtClean="0"/>
              <a:t>Disagreed bitterly how to do it</a:t>
            </a:r>
          </a:p>
          <a:p>
            <a:pPr lvl="1"/>
            <a:r>
              <a:rPr lang="en-US" dirty="0" smtClean="0"/>
              <a:t>Period of rebuilding called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“reconstruction”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://www.nps.gov/resources/customcf/story/Reconstruction_tea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3886200" cy="2910333"/>
          </a:xfrm>
          <a:prstGeom prst="rect">
            <a:avLst/>
          </a:prstGeom>
          <a:noFill/>
        </p:spPr>
      </p:pic>
      <p:pic>
        <p:nvPicPr>
          <p:cNvPr id="8196" name="Picture 4" descr="http://t0.gstatic.com/images?q=tbn:ANd9GcS-5eqk14WXIXfst-WuDBMphbx0xl0W9jpTZMtaFqw18O6whrns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14675"/>
            <a:ext cx="3076575" cy="3743325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 rot="278657">
            <a:off x="-52466" y="454717"/>
            <a:ext cx="2286000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) Visual Vocab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Lincoln’s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53340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Lincoln offered the 1</a:t>
            </a:r>
            <a:r>
              <a:rPr lang="en-US" baseline="30000" dirty="0" smtClean="0"/>
              <a:t>st</a:t>
            </a:r>
            <a:r>
              <a:rPr lang="en-US" dirty="0" smtClean="0"/>
              <a:t> plan</a:t>
            </a:r>
          </a:p>
          <a:p>
            <a:r>
              <a:rPr lang="en-US" dirty="0" smtClean="0"/>
              <a:t>Dec.1863- called “10% Plan”</a:t>
            </a:r>
          </a:p>
          <a:p>
            <a:pPr lvl="1"/>
            <a:r>
              <a:rPr lang="en-US" dirty="0" smtClean="0"/>
              <a:t>If… 10% of voters of state took oath of loyalty to Union… state form new </a:t>
            </a:r>
            <a:r>
              <a:rPr lang="en-US" dirty="0" err="1" smtClean="0"/>
              <a:t>gov’t</a:t>
            </a:r>
            <a:r>
              <a:rPr lang="en-US" dirty="0" smtClean="0"/>
              <a:t> (banning slavery)</a:t>
            </a:r>
          </a:p>
          <a:p>
            <a:pPr lvl="1"/>
            <a:r>
              <a:rPr lang="en-US" dirty="0" smtClean="0"/>
              <a:t>He believed punishing would serve no purpose… only delay healing of nation</a:t>
            </a:r>
          </a:p>
          <a:p>
            <a:r>
              <a:rPr lang="en-US" dirty="0" smtClean="0"/>
              <a:t>Offered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amnesty</a:t>
            </a:r>
            <a:r>
              <a:rPr lang="en-US" dirty="0" smtClean="0"/>
              <a:t>, or a pardon to all white southerners (except Confed. Officers) willing to swear oath of loyalty to Union</a:t>
            </a:r>
          </a:p>
          <a:p>
            <a:r>
              <a:rPr lang="en-US" dirty="0" smtClean="0"/>
              <a:t>Supported giving rt. to vote to educated AA’s  or ones who served in the Union Army</a:t>
            </a:r>
          </a:p>
          <a:p>
            <a:pPr lvl="1"/>
            <a:r>
              <a:rPr lang="en-US" dirty="0" smtClean="0"/>
              <a:t>But… wouldn’t force the south to give them all the </a:t>
            </a:r>
            <a:r>
              <a:rPr lang="en-US" dirty="0" err="1" smtClean="0"/>
              <a:t>rts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1864- LA, TN, AK agreed to Lincoln’s Plan</a:t>
            </a:r>
          </a:p>
          <a:p>
            <a:pPr lvl="1"/>
            <a:r>
              <a:rPr lang="en-US" dirty="0" smtClean="0"/>
              <a:t>Caught in middle though when Congress refused to back Lincoln’s deal</a:t>
            </a:r>
          </a:p>
          <a:p>
            <a:pPr lvl="1"/>
            <a:r>
              <a:rPr lang="en-US" dirty="0" smtClean="0"/>
              <a:t>Thought south should be punished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Lincoln by Alexander Gardner, February 18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3086100" cy="47625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78657">
            <a:off x="6611146" y="90046"/>
            <a:ext cx="2286000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3) Chart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278657">
            <a:off x="6853704" y="5195447"/>
            <a:ext cx="2286000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 Visual Vocab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Rival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876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Group of Republicans in Congress thought Lincoln’s plan too nice</a:t>
            </a:r>
          </a:p>
          <a:p>
            <a:pPr lvl="1"/>
            <a:r>
              <a:rPr lang="en-US" dirty="0" smtClean="0"/>
              <a:t>Thought Congress should control Reconstruction</a:t>
            </a:r>
          </a:p>
          <a:p>
            <a:r>
              <a:rPr lang="en-US" dirty="0" smtClean="0"/>
              <a:t>Called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Radical Republicans </a:t>
            </a:r>
            <a:r>
              <a:rPr lang="en-US" dirty="0" smtClean="0"/>
              <a:t>b/c favored more radical, extreme approach</a:t>
            </a:r>
          </a:p>
          <a:p>
            <a:pPr lvl="1"/>
            <a:r>
              <a:rPr lang="en-US" dirty="0" smtClean="0"/>
              <a:t>Leader… Thaddeus Stevens</a:t>
            </a:r>
          </a:p>
          <a:p>
            <a:pPr lvl="2"/>
            <a:r>
              <a:rPr lang="en-US" dirty="0" smtClean="0"/>
              <a:t>Declared south should be broken</a:t>
            </a:r>
          </a:p>
          <a:p>
            <a:pPr lvl="1"/>
            <a:r>
              <a:rPr lang="en-US" dirty="0" smtClean="0"/>
              <a:t>Congress voted to deny seats to any states reconstructed under Lincoln’s plan</a:t>
            </a:r>
          </a:p>
          <a:p>
            <a:r>
              <a:rPr lang="en-US" dirty="0" smtClean="0"/>
              <a:t>Began to create their own plan</a:t>
            </a:r>
            <a:endParaRPr lang="en-US" dirty="0"/>
          </a:p>
        </p:txBody>
      </p:sp>
      <p:pic>
        <p:nvPicPr>
          <p:cNvPr id="6146" name="Picture 2" descr="http://t1.gstatic.com/images?q=tbn:ANd9GcQvH1gj2oj5Zf3bYowTH7t7KOhjm_RenEXzDWGYC0eiix-STKH9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518651" cy="4886325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78657">
            <a:off x="286071" y="177943"/>
            <a:ext cx="2574931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5) Radical Republicans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Wade-Davis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6482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July 1864- Congress passes Wade-Davis Bill</a:t>
            </a:r>
          </a:p>
          <a:p>
            <a:pPr lvl="1"/>
            <a:r>
              <a:rPr lang="en-US" dirty="0" smtClean="0"/>
              <a:t>Much harsher than Lincoln’s plan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- majority of whites had to swear allegiance</a:t>
            </a:r>
          </a:p>
          <a:p>
            <a:pPr lvl="2"/>
            <a:r>
              <a:rPr lang="en-US" dirty="0" smtClean="0"/>
              <a:t>51% not 10%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 Only those men could vote for reps in Congress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 Former Rebels couldn’t hold public office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- Had to adopt state </a:t>
            </a:r>
            <a:r>
              <a:rPr lang="en-US" dirty="0" err="1" smtClean="0"/>
              <a:t>gov’t</a:t>
            </a:r>
            <a:r>
              <a:rPr lang="en-US" dirty="0" smtClean="0"/>
              <a:t> that abolished slavery</a:t>
            </a:r>
          </a:p>
          <a:p>
            <a:pPr lvl="2"/>
            <a:r>
              <a:rPr lang="en-US" dirty="0" smtClean="0"/>
              <a:t>Only when all conditions met…</a:t>
            </a:r>
          </a:p>
          <a:p>
            <a:pPr lvl="1"/>
            <a:r>
              <a:rPr lang="en-US" dirty="0" smtClean="0"/>
              <a:t>They could be readmitted to Union</a:t>
            </a:r>
          </a:p>
          <a:p>
            <a:r>
              <a:rPr lang="en-US" dirty="0" smtClean="0"/>
              <a:t>Lincoln refused to sign bill</a:t>
            </a:r>
          </a:p>
          <a:p>
            <a:pPr lvl="1"/>
            <a:r>
              <a:rPr lang="en-US" dirty="0" smtClean="0"/>
              <a:t>Wanted new </a:t>
            </a:r>
            <a:r>
              <a:rPr lang="en-US" dirty="0" err="1" smtClean="0"/>
              <a:t>gov’ts</a:t>
            </a:r>
            <a:r>
              <a:rPr lang="en-US" dirty="0" smtClean="0"/>
              <a:t> fast  and order restored</a:t>
            </a:r>
          </a:p>
          <a:p>
            <a:pPr lvl="1"/>
            <a:r>
              <a:rPr lang="en-US" dirty="0" smtClean="0"/>
              <a:t>But…</a:t>
            </a:r>
          </a:p>
          <a:p>
            <a:pPr lvl="2"/>
            <a:r>
              <a:rPr lang="en-US" dirty="0" smtClean="0"/>
              <a:t>He knew though he would have to compromise w/ Radical Republicans</a:t>
            </a:r>
            <a:endParaRPr lang="en-US" dirty="0"/>
          </a:p>
        </p:txBody>
      </p:sp>
      <p:pic>
        <p:nvPicPr>
          <p:cNvPr id="5122" name="Picture 2" descr="http://586c40.medialib.glogster.com/thumbnails/48e94677825675d95729004c9d2fc7b418c92db4792e2f066b33a272e293de7e/the-wade-davis-bill-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88265"/>
            <a:ext cx="3962400" cy="5369735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524075">
            <a:off x="7189059" y="240936"/>
            <a:ext cx="2286000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Freedman’s Bureau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Other issue of reconstruction going much better</a:t>
            </a:r>
          </a:p>
          <a:p>
            <a:r>
              <a:rPr lang="en-US" dirty="0" smtClean="0"/>
              <a:t>March 1865- Congress and Lincoln create </a:t>
            </a:r>
            <a:r>
              <a:rPr lang="en-US" dirty="0" err="1" smtClean="0"/>
              <a:t>gov’t</a:t>
            </a:r>
            <a:r>
              <a:rPr lang="en-US" dirty="0" smtClean="0"/>
              <a:t> agency called Freedmen’s Bureau</a:t>
            </a:r>
          </a:p>
          <a:p>
            <a:pPr lvl="1"/>
            <a:r>
              <a:rPr lang="en-US" dirty="0" smtClean="0"/>
              <a:t>Played important role in helping AA’s make the transition from slavery</a:t>
            </a:r>
          </a:p>
          <a:p>
            <a:pPr lvl="2"/>
            <a:r>
              <a:rPr lang="en-US" dirty="0" smtClean="0"/>
              <a:t>Provided food, clothing, and medical aid</a:t>
            </a:r>
          </a:p>
          <a:p>
            <a:pPr lvl="2"/>
            <a:r>
              <a:rPr lang="en-US" dirty="0" smtClean="0"/>
              <a:t>Est. schools and helped set up AA universities</a:t>
            </a:r>
          </a:p>
          <a:p>
            <a:pPr lvl="2"/>
            <a:r>
              <a:rPr lang="en-US" dirty="0" smtClean="0"/>
              <a:t>Helped freedmen acquire land (abandoned or seized by Union army)</a:t>
            </a:r>
          </a:p>
          <a:p>
            <a:pPr lvl="3"/>
            <a:r>
              <a:rPr lang="en-US" dirty="0" smtClean="0"/>
              <a:t>40 acres and a mule</a:t>
            </a:r>
            <a:endParaRPr lang="en-US" dirty="0"/>
          </a:p>
        </p:txBody>
      </p:sp>
      <p:pic>
        <p:nvPicPr>
          <p:cNvPr id="4100" name="Picture 4" descr="File:Freedman bureau harpers 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191000" cy="36576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1346123">
            <a:off x="3200400" y="4800601"/>
            <a:ext cx="2438400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6) Why important?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Assassinated!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5791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14 April 1865- Lincoln &amp; wife, Mary Todd </a:t>
            </a:r>
          </a:p>
          <a:p>
            <a:pPr lvl="1"/>
            <a:r>
              <a:rPr lang="en-US" dirty="0" smtClean="0"/>
              <a:t>Went to Ford’s Theatre to see play,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American Cousin</a:t>
            </a:r>
            <a:endParaRPr lang="en-US" dirty="0" smtClean="0"/>
          </a:p>
          <a:p>
            <a:pPr lvl="2"/>
            <a:r>
              <a:rPr lang="en-US" dirty="0" smtClean="0"/>
              <a:t>5 days after Lee surrenders </a:t>
            </a:r>
            <a:endParaRPr lang="en-US" dirty="0"/>
          </a:p>
          <a:p>
            <a:pPr lvl="2"/>
            <a:r>
              <a:rPr lang="en-US" dirty="0" smtClean="0"/>
              <a:t>4 yrs. To the day of fall of Fort Sumter to start the war</a:t>
            </a:r>
          </a:p>
          <a:p>
            <a:r>
              <a:rPr lang="en-US" dirty="0" smtClean="0"/>
              <a:t>John Wilkes Booth, actor and Rebel spy</a:t>
            </a:r>
          </a:p>
          <a:p>
            <a:pPr lvl="1"/>
            <a:r>
              <a:rPr lang="en-US" dirty="0" smtClean="0"/>
              <a:t>Enters into presidential booth undetected</a:t>
            </a:r>
          </a:p>
          <a:p>
            <a:pPr lvl="1"/>
            <a:r>
              <a:rPr lang="en-US" dirty="0" smtClean="0"/>
              <a:t>Shot Lincoln in back of the head</a:t>
            </a:r>
          </a:p>
          <a:p>
            <a:pPr lvl="1"/>
            <a:r>
              <a:rPr lang="en-US" dirty="0" smtClean="0"/>
              <a:t>Leapt from box onto stage, shouts Sic Temper Tyrannous, Latin for Thus Always to Tyrants</a:t>
            </a:r>
          </a:p>
          <a:p>
            <a:pPr lvl="1"/>
            <a:r>
              <a:rPr lang="en-US" dirty="0" smtClean="0"/>
              <a:t>Escapes in to chaos</a:t>
            </a:r>
          </a:p>
          <a:p>
            <a:r>
              <a:rPr lang="en-US" dirty="0" smtClean="0"/>
              <a:t>Aides carry Lincoln across street to Patterson house where he dies a few hours later</a:t>
            </a:r>
          </a:p>
          <a:p>
            <a:r>
              <a:rPr lang="en-US" dirty="0" smtClean="0"/>
              <a:t>Booth escapes into VA b4 being caught by Union army on April 26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Refuses to surrender and is shot to death in a barn</a:t>
            </a:r>
          </a:p>
          <a:p>
            <a:r>
              <a:rPr lang="en-US" dirty="0" smtClean="0"/>
              <a:t>Booth was mastermind in plot to kill all high </a:t>
            </a:r>
            <a:r>
              <a:rPr lang="en-US" dirty="0" err="1" smtClean="0"/>
              <a:t>gov’t</a:t>
            </a:r>
            <a:r>
              <a:rPr lang="en-US" dirty="0" smtClean="0"/>
              <a:t> officials at same time</a:t>
            </a:r>
          </a:p>
          <a:p>
            <a:pPr lvl="1"/>
            <a:r>
              <a:rPr lang="en-US" dirty="0" smtClean="0"/>
              <a:t>Court convicted 8 of the conspirators and saw </a:t>
            </a:r>
            <a:r>
              <a:rPr lang="en-US" smtClean="0"/>
              <a:t>4 of them </a:t>
            </a:r>
            <a:r>
              <a:rPr lang="en-US" dirty="0" smtClean="0"/>
              <a:t>hanged</a:t>
            </a:r>
          </a:p>
        </p:txBody>
      </p:sp>
      <p:pic>
        <p:nvPicPr>
          <p:cNvPr id="3074" name="Picture 2" descr="http://www.topicsites.com/abraham-lincoln/Abraham-Lincoln-Shoot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800"/>
            <a:ext cx="3981450" cy="3505200"/>
          </a:xfrm>
          <a:prstGeom prst="rect">
            <a:avLst/>
          </a:prstGeom>
          <a:noFill/>
        </p:spPr>
      </p:pic>
      <p:pic>
        <p:nvPicPr>
          <p:cNvPr id="3076" name="Picture 4" descr="http://4.bp.blogspot.com/_n0kOLTsDBsw/S8ZK0V_GJUI/AAAAAAAAA_k/lNCWdlsS6Z8/s1600/lincolnrewar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352800"/>
            <a:ext cx="2286000" cy="3505200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343656">
            <a:off x="-232194" y="-57418"/>
            <a:ext cx="1981200" cy="155416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7) When/where?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 rot="169496">
            <a:off x="4760566" y="5008406"/>
            <a:ext cx="2286000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8) The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President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Part of the plot to be killed too, but wasn’t</a:t>
            </a:r>
          </a:p>
          <a:p>
            <a:pPr lvl="1"/>
            <a:r>
              <a:rPr lang="en-US" dirty="0" smtClean="0"/>
              <a:t>VP under Lincoln</a:t>
            </a:r>
          </a:p>
          <a:p>
            <a:pPr lvl="1"/>
            <a:r>
              <a:rPr lang="en-US" dirty="0" smtClean="0"/>
              <a:t>Democratic Senator from TN</a:t>
            </a:r>
          </a:p>
          <a:p>
            <a:pPr lvl="2"/>
            <a:r>
              <a:rPr lang="en-US" dirty="0" smtClean="0"/>
              <a:t>Only southern senator to stay in Congress after secession</a:t>
            </a:r>
          </a:p>
          <a:p>
            <a:r>
              <a:rPr lang="en-US" dirty="0" smtClean="0"/>
              <a:t>Soon after taking office revealed his plan for reconstruction</a:t>
            </a:r>
          </a:p>
          <a:p>
            <a:pPr lvl="1"/>
            <a:r>
              <a:rPr lang="en-US" dirty="0" smtClean="0"/>
              <a:t>Resented to slaveholders who destroyed the south</a:t>
            </a:r>
          </a:p>
          <a:p>
            <a:pPr lvl="2"/>
            <a:r>
              <a:rPr lang="en-US" dirty="0" smtClean="0"/>
              <a:t>Wanted them punished</a:t>
            </a:r>
          </a:p>
          <a:p>
            <a:pPr lvl="1"/>
            <a:r>
              <a:rPr lang="en-US" dirty="0" smtClean="0"/>
              <a:t>Radical Republicans thought he would create a plan they would like but…</a:t>
            </a:r>
          </a:p>
          <a:p>
            <a:pPr lvl="2"/>
            <a:r>
              <a:rPr lang="en-US" dirty="0" smtClean="0"/>
              <a:t>He believed in giving the states the power to make the decisions</a:t>
            </a:r>
          </a:p>
          <a:p>
            <a:pPr lvl="1"/>
            <a:r>
              <a:rPr lang="en-US" dirty="0" smtClean="0"/>
              <a:t>And he was no friend to the African American</a:t>
            </a:r>
            <a:endParaRPr lang="en-US" dirty="0"/>
          </a:p>
        </p:txBody>
      </p:sp>
      <p:pic>
        <p:nvPicPr>
          <p:cNvPr id="2050" name="Picture 2" descr="http://t2.gstatic.com/images?q=tbn:ANd9GcSKOUZBhGSy471JfQJbmie42HFiwt1js3JnmRkkXYcU6zR5dOH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286250" cy="34290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1361684">
            <a:off x="1415824" y="5100952"/>
            <a:ext cx="2118574" cy="13503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9) New </a:t>
            </a:r>
            <a:r>
              <a:rPr lang="en-US" dirty="0" err="1" smtClean="0"/>
              <a:t>Prez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521</TotalTime>
  <Words>913</Words>
  <Application>Microsoft Office PowerPoint</Application>
  <PresentationFormat>On-screen Show (4:3)</PresentationFormat>
  <Paragraphs>115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Warm Up: What would you do?</vt:lpstr>
      <vt:lpstr>Reconstruction &amp; Its Aftermath</vt:lpstr>
      <vt:lpstr>Reconstruction Debate</vt:lpstr>
      <vt:lpstr>Lincoln’s Plan</vt:lpstr>
      <vt:lpstr>A Rival Plan</vt:lpstr>
      <vt:lpstr>The Wade-Davis Bill</vt:lpstr>
      <vt:lpstr>The Freedman’s Bureau</vt:lpstr>
      <vt:lpstr>Lincoln Assassinated!</vt:lpstr>
      <vt:lpstr>A New President</vt:lpstr>
      <vt:lpstr>“Restoration”</vt:lpstr>
      <vt:lpstr>Exit Ticket: Essential Question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&amp; Its Aftermath</dc:title>
  <dc:creator>kristopher.wazaney</dc:creator>
  <cp:lastModifiedBy>Wazaney, Kristopher J.</cp:lastModifiedBy>
  <cp:revision>59</cp:revision>
  <dcterms:created xsi:type="dcterms:W3CDTF">2013-03-11T14:58:07Z</dcterms:created>
  <dcterms:modified xsi:type="dcterms:W3CDTF">2016-01-26T17:29:21Z</dcterms:modified>
</cp:coreProperties>
</file>