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64" r:id="rId2"/>
    <p:sldId id="256" r:id="rId3"/>
    <p:sldId id="263" r:id="rId4"/>
    <p:sldId id="257" r:id="rId5"/>
    <p:sldId id="258" r:id="rId6"/>
    <p:sldId id="259" r:id="rId7"/>
    <p:sldId id="260" r:id="rId8"/>
    <p:sldId id="261" r:id="rId9"/>
    <p:sldId id="262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62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658CD-4BFE-4BE6-B80E-51AF0C8D9C25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35D03-A88A-44DE-8F31-6E336374DB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008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32C0E-1425-4BFA-8CE5-2654C872ADCA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A1217-0251-4112-A8DD-275EF1986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09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The Presidents 1865-1885 Andrew Johnson to Arthur (History Channel) (1:03:22)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18mins to about 29 mins.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A1217-0251-4112-A8DD-275EF1986EF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965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06F1A-FEE7-4CA0-BBF6-61CAF603F714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EE9BDA4-CA5B-49B6-8030-5396917170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06F1A-FEE7-4CA0-BBF6-61CAF603F714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9BDA4-CA5B-49B6-8030-5396917170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EE9BDA4-CA5B-49B6-8030-5396917170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06F1A-FEE7-4CA0-BBF6-61CAF603F714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06F1A-FEE7-4CA0-BBF6-61CAF603F714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EE9BDA4-CA5B-49B6-8030-5396917170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06F1A-FEE7-4CA0-BBF6-61CAF603F714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EE9BDA4-CA5B-49B6-8030-5396917170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7406F1A-FEE7-4CA0-BBF6-61CAF603F714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9BDA4-CA5B-49B6-8030-5396917170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06F1A-FEE7-4CA0-BBF6-61CAF603F714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EE9BDA4-CA5B-49B6-8030-5396917170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06F1A-FEE7-4CA0-BBF6-61CAF603F714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EE9BDA4-CA5B-49B6-8030-5396917170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06F1A-FEE7-4CA0-BBF6-61CAF603F714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EE9BDA4-CA5B-49B6-8030-5396917170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EE9BDA4-CA5B-49B6-8030-5396917170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06F1A-FEE7-4CA0-BBF6-61CAF603F714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EE9BDA4-CA5B-49B6-8030-5396917170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7406F1A-FEE7-4CA0-BBF6-61CAF603F714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7406F1A-FEE7-4CA0-BBF6-61CAF603F714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EE9BDA4-CA5B-49B6-8030-5396917170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-NFky03b7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839200" cy="117479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Warm Up: Digital DBQ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1266" name="Picture 2" descr="http://crooksandliars.com/files/primary_image/14/04/kk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124200"/>
            <a:ext cx="4323530" cy="3248026"/>
          </a:xfrm>
          <a:prstGeom prst="rect">
            <a:avLst/>
          </a:prstGeom>
          <a:noFill/>
        </p:spPr>
      </p:pic>
      <p:pic>
        <p:nvPicPr>
          <p:cNvPr id="11268" name="Picture 4" descr="http://www.latinamericanstudies.org/19-century/KKK-Na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4267200" cy="4724400"/>
          </a:xfrm>
          <a:prstGeom prst="rect">
            <a:avLst/>
          </a:prstGeom>
          <a:noFill/>
        </p:spPr>
      </p:pic>
      <p:pic>
        <p:nvPicPr>
          <p:cNvPr id="11270" name="Picture 6" descr="http://shark-tank.com/wp-content/uploads/2014/04/kkk-flag-ku-klux-klan-flag-12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524000"/>
            <a:ext cx="4324350" cy="1526414"/>
          </a:xfrm>
          <a:prstGeom prst="rect">
            <a:avLst/>
          </a:prstGeom>
          <a:noFill/>
        </p:spPr>
      </p:pic>
      <p:sp>
        <p:nvSpPr>
          <p:cNvPr id="3" name="Explosion 1 2"/>
          <p:cNvSpPr/>
          <p:nvPr/>
        </p:nvSpPr>
        <p:spPr>
          <a:xfrm rot="21189845">
            <a:off x="254195" y="111407"/>
            <a:ext cx="1981200" cy="1828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1) Warm Up!</a:t>
            </a:r>
            <a:endParaRPr lang="en-US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2323454"/>
            <a:ext cx="4038600" cy="4681728"/>
          </a:xfrm>
        </p:spPr>
        <p:txBody>
          <a:bodyPr/>
          <a:lstStyle/>
          <a:p>
            <a:r>
              <a:rPr lang="en-US" dirty="0" smtClean="0"/>
              <a:t>What legacy did reconstruction leave behind? (How did it have an effect on history?)</a:t>
            </a:r>
            <a:endParaRPr lang="en-US" dirty="0"/>
          </a:p>
        </p:txBody>
      </p:sp>
      <p:pic>
        <p:nvPicPr>
          <p:cNvPr id="5" name="Content Placeholder 4">
            <a:hlinkClick r:id="rId3"/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800600" y="2286000"/>
            <a:ext cx="3975837" cy="2226469"/>
          </a:xfrm>
          <a:prstGeom prst="rect">
            <a:avLst/>
          </a:prstGeom>
        </p:spPr>
      </p:pic>
      <p:sp>
        <p:nvSpPr>
          <p:cNvPr id="6" name="Explosion 1 5"/>
          <p:cNvSpPr/>
          <p:nvPr/>
        </p:nvSpPr>
        <p:spPr>
          <a:xfrm rot="380005">
            <a:off x="6393085" y="581203"/>
            <a:ext cx="2349366" cy="1828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10) Exit Ticket</a:t>
            </a:r>
            <a:endParaRPr lang="en-US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8-7 The End of Reconstruction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Reconstruction &amp; Its’ Aftermath </a:t>
            </a:r>
            <a:endParaRPr lang="en-US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the Stage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270248" cy="5029200"/>
          </a:xfrm>
        </p:spPr>
        <p:txBody>
          <a:bodyPr>
            <a:normAutofit fontScale="85000" lnSpcReduction="10000"/>
          </a:bodyPr>
          <a:lstStyle/>
          <a:p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Holden the Scalawag</a:t>
            </a:r>
          </a:p>
          <a:p>
            <a:r>
              <a:rPr lang="en-US" dirty="0" smtClean="0"/>
              <a:t>1868-1871- new Repub. Gov. of NC William Woods Holden</a:t>
            </a:r>
          </a:p>
          <a:p>
            <a:pPr lvl="1"/>
            <a:r>
              <a:rPr lang="en-US" dirty="0" smtClean="0"/>
              <a:t>Period known as time of “pillage and plunder”</a:t>
            </a:r>
          </a:p>
          <a:p>
            <a:pPr lvl="1"/>
            <a:r>
              <a:rPr lang="en-US" dirty="0" smtClean="0"/>
              <a:t>He &amp; friends involved in many dishonest dealings</a:t>
            </a:r>
          </a:p>
          <a:p>
            <a:pPr lvl="2"/>
            <a:r>
              <a:rPr lang="en-US" dirty="0" smtClean="0"/>
              <a:t>Scandals widely publicized by Conservatives</a:t>
            </a:r>
          </a:p>
          <a:p>
            <a:pPr lvl="2"/>
            <a:r>
              <a:rPr lang="en-US" dirty="0" smtClean="0"/>
              <a:t>This &amp; the 20 AA’s in the NC Assembly really angered the Conservatives</a:t>
            </a:r>
          </a:p>
          <a:p>
            <a:r>
              <a:rPr lang="en-US" dirty="0" smtClean="0"/>
              <a:t>Began to seek way to end what they called, “oppressive &amp; corrupt </a:t>
            </a:r>
            <a:r>
              <a:rPr lang="en-US" dirty="0" err="1" smtClean="0"/>
              <a:t>gov’t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Return to Conservative (Democrat) control in NC</a:t>
            </a:r>
            <a:endParaRPr lang="en-US" dirty="0"/>
          </a:p>
        </p:txBody>
      </p:sp>
      <p:pic>
        <p:nvPicPr>
          <p:cNvPr id="1026" name="Picture 2" descr="http://upload.wikimedia.org/wikipedia/commons/8/86/NCG-WilliamHold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2631644"/>
            <a:ext cx="2609850" cy="3743325"/>
          </a:xfrm>
          <a:prstGeom prst="rect">
            <a:avLst/>
          </a:prstGeom>
          <a:noFill/>
        </p:spPr>
      </p:pic>
      <p:pic>
        <p:nvPicPr>
          <p:cNvPr id="1028" name="Picture 4" descr="http://img.groundspeak.com/waymarking/7cb7aba9-26a9-47db-85a7-489c2f8dc9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447799"/>
            <a:ext cx="2209800" cy="2322063"/>
          </a:xfrm>
          <a:prstGeom prst="rect">
            <a:avLst/>
          </a:prstGeom>
          <a:noFill/>
        </p:spPr>
      </p:pic>
      <p:sp>
        <p:nvSpPr>
          <p:cNvPr id="7" name="Explosion 1 6"/>
          <p:cNvSpPr/>
          <p:nvPr/>
        </p:nvSpPr>
        <p:spPr>
          <a:xfrm rot="564264">
            <a:off x="6832606" y="170476"/>
            <a:ext cx="2237017" cy="1828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r>
              <a:rPr lang="en-US" dirty="0" smtClean="0"/>
              <a:t>) Scalawag?</a:t>
            </a:r>
            <a:endParaRPr lang="en-US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Spread of Terror in NC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267200" cy="5486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Under Holden, some grew rich</a:t>
            </a:r>
          </a:p>
          <a:p>
            <a:pPr lvl="1"/>
            <a:r>
              <a:rPr lang="en-US" dirty="0" smtClean="0"/>
              <a:t>Funds marked 4 repairing RR’s found way into pockets of dishonest </a:t>
            </a:r>
            <a:r>
              <a:rPr lang="en-US" dirty="0" err="1" smtClean="0"/>
              <a:t>Repub</a:t>
            </a:r>
            <a:r>
              <a:rPr lang="en-US" dirty="0" smtClean="0"/>
              <a:t> Scalawags</a:t>
            </a:r>
          </a:p>
          <a:p>
            <a:pPr lvl="2"/>
            <a:r>
              <a:rPr lang="en-US" dirty="0" smtClean="0"/>
              <a:t>Bribery &amp; fraud not uncommon under Holden</a:t>
            </a:r>
          </a:p>
          <a:p>
            <a:r>
              <a:rPr lang="en-US" dirty="0" smtClean="0"/>
              <a:t>Frustrated Conservatives turned to KKK</a:t>
            </a:r>
          </a:p>
          <a:p>
            <a:pPr lvl="1"/>
            <a:r>
              <a:rPr lang="en-US" dirty="0" smtClean="0"/>
              <a:t>Klan members broke up Repub. mtgs.</a:t>
            </a:r>
          </a:p>
          <a:p>
            <a:pPr lvl="1"/>
            <a:r>
              <a:rPr lang="en-US" dirty="0" smtClean="0"/>
              <a:t>Used fear to intimidate honest </a:t>
            </a:r>
            <a:r>
              <a:rPr lang="en-US" dirty="0" err="1" smtClean="0"/>
              <a:t>Repubs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Threats, beatings, murder all used to scare away </a:t>
            </a:r>
            <a:r>
              <a:rPr lang="en-US" dirty="0" err="1" smtClean="0"/>
              <a:t>Repub</a:t>
            </a:r>
            <a:r>
              <a:rPr lang="en-US" dirty="0" smtClean="0"/>
              <a:t> vote</a:t>
            </a:r>
          </a:p>
          <a:p>
            <a:pPr lvl="1"/>
            <a:r>
              <a:rPr lang="en-US" dirty="0" smtClean="0"/>
              <a:t>KKK so successful, </a:t>
            </a:r>
            <a:r>
              <a:rPr lang="en-US" dirty="0" err="1" smtClean="0"/>
              <a:t>Repub</a:t>
            </a:r>
            <a:r>
              <a:rPr lang="en-US" dirty="0" smtClean="0"/>
              <a:t> lost control of 13 counties in NC in just few months</a:t>
            </a:r>
          </a:p>
          <a:p>
            <a:r>
              <a:rPr lang="en-US" dirty="0" smtClean="0"/>
              <a:t>As 1870 election neared- terrorism increased</a:t>
            </a:r>
          </a:p>
          <a:p>
            <a:pPr lvl="1"/>
            <a:r>
              <a:rPr lang="en-US" dirty="0" smtClean="0"/>
              <a:t>26 Feb 1870- </a:t>
            </a:r>
          </a:p>
          <a:p>
            <a:pPr lvl="2"/>
            <a:r>
              <a:rPr lang="en-US" dirty="0" smtClean="0"/>
              <a:t>Wyatt Graham (AA </a:t>
            </a:r>
            <a:r>
              <a:rPr lang="en-US" dirty="0" err="1" smtClean="0"/>
              <a:t>Repub</a:t>
            </a:r>
            <a:r>
              <a:rPr lang="en-US" dirty="0" smtClean="0"/>
              <a:t> leader) &amp;</a:t>
            </a:r>
          </a:p>
          <a:p>
            <a:pPr lvl="2"/>
            <a:r>
              <a:rPr lang="en-US" dirty="0" smtClean="0"/>
              <a:t>John W. Stephens (white </a:t>
            </a:r>
            <a:r>
              <a:rPr lang="en-US" dirty="0" err="1" smtClean="0"/>
              <a:t>Repub</a:t>
            </a:r>
            <a:r>
              <a:rPr lang="en-US" dirty="0" smtClean="0"/>
              <a:t> leader) </a:t>
            </a:r>
          </a:p>
          <a:p>
            <a:pPr lvl="2"/>
            <a:r>
              <a:rPr lang="en-US" dirty="0" smtClean="0"/>
              <a:t>Kidnapped by Klan &amp; hung from tree in town square</a:t>
            </a:r>
          </a:p>
          <a:p>
            <a:endParaRPr lang="en-US" dirty="0" smtClean="0"/>
          </a:p>
        </p:txBody>
      </p:sp>
      <p:pic>
        <p:nvPicPr>
          <p:cNvPr id="8194" name="Picture 2" descr="http://www.latinamericanstudies.org/19-century/KKK-Na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4267200" cy="4436962"/>
          </a:xfrm>
          <a:prstGeom prst="rect">
            <a:avLst/>
          </a:prstGeom>
          <a:noFill/>
        </p:spPr>
      </p:pic>
      <p:sp>
        <p:nvSpPr>
          <p:cNvPr id="5" name="Explosion 1 4"/>
          <p:cNvSpPr/>
          <p:nvPr/>
        </p:nvSpPr>
        <p:spPr>
          <a:xfrm rot="21189845">
            <a:off x="160444" y="4623918"/>
            <a:ext cx="3554387" cy="2029763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3) Conservatives? Where do they turn where?</a:t>
            </a:r>
            <a:endParaRPr lang="en-US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uiExpand="1" build="p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Kirk-Holden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4270248" cy="5029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NC Gov Holden reacts quick to 2 murders</a:t>
            </a:r>
          </a:p>
          <a:p>
            <a:pPr lvl="1"/>
            <a:r>
              <a:rPr lang="en-US" dirty="0" smtClean="0"/>
              <a:t>Places NC under 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martial law</a:t>
            </a:r>
            <a:r>
              <a:rPr lang="en-US" dirty="0" smtClean="0"/>
              <a:t>, use state militia to control (calls in the army)</a:t>
            </a:r>
          </a:p>
          <a:p>
            <a:r>
              <a:rPr lang="en-US" dirty="0" smtClean="0"/>
              <a:t>NC now under control of Gov. Holden &amp; Colonel George W. Kirk</a:t>
            </a:r>
          </a:p>
          <a:p>
            <a:pPr lvl="1"/>
            <a:r>
              <a:rPr lang="en-US" dirty="0" smtClean="0"/>
              <a:t>Kirk led Union troops in Civil War</a:t>
            </a:r>
          </a:p>
          <a:p>
            <a:pPr lvl="2"/>
            <a:r>
              <a:rPr lang="en-US" dirty="0" smtClean="0"/>
              <a:t>Now controls NC militia to arrest Klan members</a:t>
            </a:r>
          </a:p>
          <a:p>
            <a:pPr lvl="2"/>
            <a:r>
              <a:rPr lang="en-US" dirty="0" smtClean="0"/>
              <a:t>Kept them prisoner @ his camp</a:t>
            </a:r>
          </a:p>
          <a:p>
            <a:r>
              <a:rPr lang="en-US" dirty="0" smtClean="0"/>
              <a:t>Gov. Holden ignored their claims of being held unlawfully</a:t>
            </a:r>
          </a:p>
          <a:p>
            <a:pPr lvl="1"/>
            <a:r>
              <a:rPr lang="en-US" dirty="0" smtClean="0"/>
              <a:t>Becomes known as 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Kirk-Holden War</a:t>
            </a:r>
            <a:endParaRPr lang="en-US" dirty="0" smtClean="0"/>
          </a:p>
          <a:p>
            <a:r>
              <a:rPr lang="en-US" dirty="0" smtClean="0"/>
              <a:t>Finally judge orders them released for violating due process</a:t>
            </a:r>
          </a:p>
          <a:p>
            <a:pPr lvl="1"/>
            <a:r>
              <a:rPr lang="en-US" dirty="0" smtClean="0"/>
              <a:t>Conservatives (southern white </a:t>
            </a:r>
            <a:r>
              <a:rPr lang="en-US" dirty="0" err="1" smtClean="0"/>
              <a:t>Dems</a:t>
            </a:r>
            <a:r>
              <a:rPr lang="en-US" dirty="0" smtClean="0"/>
              <a:t>) took control of State Assembly</a:t>
            </a:r>
          </a:p>
          <a:p>
            <a:pPr lvl="2"/>
            <a:r>
              <a:rPr lang="en-US" dirty="0" smtClean="0"/>
              <a:t>Klan achieved its’ goal</a:t>
            </a:r>
          </a:p>
          <a:p>
            <a:pPr lvl="2"/>
            <a:r>
              <a:rPr lang="en-US" dirty="0" smtClean="0"/>
              <a:t>Holden forced to let out prisoners &amp; disband militia</a:t>
            </a:r>
          </a:p>
        </p:txBody>
      </p:sp>
      <p:pic>
        <p:nvPicPr>
          <p:cNvPr id="6146" name="Picture 2" descr="http://1.bp.blogspot.com/-QpW2tCbMLpk/TVidoDp5iGI/AAAAAAAAEQ0/7kYWiR9-1pU/s1600/Kirk-Holden+War+%2528G-120a%25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752600"/>
            <a:ext cx="4243278" cy="4200525"/>
          </a:xfrm>
          <a:prstGeom prst="rect">
            <a:avLst/>
          </a:prstGeom>
          <a:noFill/>
        </p:spPr>
      </p:pic>
      <p:sp>
        <p:nvSpPr>
          <p:cNvPr id="5" name="Explosion 1 4"/>
          <p:cNvSpPr/>
          <p:nvPr/>
        </p:nvSpPr>
        <p:spPr>
          <a:xfrm rot="21189845">
            <a:off x="225610" y="113115"/>
            <a:ext cx="1981200" cy="134848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r>
              <a:rPr lang="en-US" dirty="0" smtClean="0"/>
              <a:t>) Why?</a:t>
            </a:r>
            <a:endParaRPr lang="en-US" dirty="0"/>
          </a:p>
        </p:txBody>
      </p:sp>
      <p:sp>
        <p:nvSpPr>
          <p:cNvPr id="6" name="Explosion 1 5"/>
          <p:cNvSpPr/>
          <p:nvPr/>
        </p:nvSpPr>
        <p:spPr>
          <a:xfrm rot="372058">
            <a:off x="6817304" y="4696508"/>
            <a:ext cx="1981200" cy="1828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r>
              <a:rPr lang="en-US" dirty="0" smtClean="0"/>
              <a:t>) K-H War</a:t>
            </a:r>
            <a:endParaRPr lang="en-US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Conservatives Regain Control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371600"/>
            <a:ext cx="44196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Conservative </a:t>
            </a:r>
            <a:r>
              <a:rPr lang="en-US" dirty="0" err="1" smtClean="0"/>
              <a:t>Dems</a:t>
            </a:r>
            <a:r>
              <a:rPr lang="en-US" dirty="0" smtClean="0"/>
              <a:t> begin calling 4 Holden 2 B impeached b/c of his actions</a:t>
            </a:r>
          </a:p>
          <a:p>
            <a:pPr lvl="1"/>
            <a:r>
              <a:rPr lang="en-US" dirty="0" smtClean="0"/>
              <a:t>Trial lasts b/t Feb 2 – March 23, 1871</a:t>
            </a:r>
          </a:p>
          <a:p>
            <a:pPr lvl="2"/>
            <a:r>
              <a:rPr lang="en-US" dirty="0" smtClean="0"/>
              <a:t>Charged w/ 8 crimes</a:t>
            </a:r>
          </a:p>
          <a:p>
            <a:pPr lvl="2"/>
            <a:r>
              <a:rPr lang="en-US" dirty="0" smtClean="0"/>
              <a:t>Convicted on 6 &amp; removed from office</a:t>
            </a:r>
          </a:p>
          <a:p>
            <a:r>
              <a:rPr lang="en-US" dirty="0" smtClean="0"/>
              <a:t>1875- new elections held</a:t>
            </a:r>
          </a:p>
          <a:p>
            <a:pPr lvl="1"/>
            <a:r>
              <a:rPr lang="en-US" dirty="0" smtClean="0"/>
              <a:t>58 </a:t>
            </a:r>
            <a:r>
              <a:rPr lang="en-US" dirty="0" err="1" smtClean="0"/>
              <a:t>Dems</a:t>
            </a:r>
            <a:r>
              <a:rPr lang="en-US" dirty="0" smtClean="0"/>
              <a:t>, 58 </a:t>
            </a:r>
            <a:r>
              <a:rPr lang="en-US" dirty="0" err="1" smtClean="0"/>
              <a:t>Repubs</a:t>
            </a:r>
            <a:r>
              <a:rPr lang="en-US" dirty="0" smtClean="0"/>
              <a:t>, 3 independents</a:t>
            </a:r>
          </a:p>
          <a:p>
            <a:pPr lvl="1"/>
            <a:r>
              <a:rPr lang="en-US" dirty="0" smtClean="0"/>
              <a:t>Started passing laws</a:t>
            </a:r>
          </a:p>
          <a:p>
            <a:pPr lvl="2"/>
            <a:r>
              <a:rPr lang="en-US" dirty="0" smtClean="0"/>
              <a:t>Set 1-yr residency requirement b4 vote</a:t>
            </a:r>
          </a:p>
          <a:p>
            <a:pPr lvl="3"/>
            <a:r>
              <a:rPr lang="en-US" dirty="0" smtClean="0"/>
              <a:t>Stop the carpetbaggers</a:t>
            </a:r>
          </a:p>
          <a:p>
            <a:pPr lvl="2"/>
            <a:r>
              <a:rPr lang="en-US" dirty="0" err="1" smtClean="0"/>
              <a:t>Est</a:t>
            </a:r>
            <a:r>
              <a:rPr lang="en-US" dirty="0" smtClean="0"/>
              <a:t> segregated school system</a:t>
            </a:r>
          </a:p>
          <a:p>
            <a:pPr lvl="2"/>
            <a:r>
              <a:rPr lang="en-US" dirty="0" smtClean="0"/>
              <a:t>Gave new </a:t>
            </a:r>
            <a:r>
              <a:rPr lang="en-US" dirty="0" err="1" smtClean="0"/>
              <a:t>gov’t</a:t>
            </a:r>
            <a:r>
              <a:rPr lang="en-US" dirty="0" smtClean="0"/>
              <a:t> power 2 change reconstruction laws back 2 pre-war rules</a:t>
            </a:r>
          </a:p>
          <a:p>
            <a:pPr lvl="1"/>
            <a:r>
              <a:rPr lang="en-US" dirty="0" smtClean="0"/>
              <a:t>Conservative </a:t>
            </a:r>
            <a:r>
              <a:rPr lang="en-US" dirty="0" err="1" smtClean="0"/>
              <a:t>Dems</a:t>
            </a:r>
            <a:r>
              <a:rPr lang="en-US" dirty="0" smtClean="0"/>
              <a:t> quickly elect own governor</a:t>
            </a:r>
          </a:p>
          <a:p>
            <a:pPr lvl="2"/>
            <a:r>
              <a:rPr lang="en-US" dirty="0" smtClean="0"/>
              <a:t>Go back to secessionist Zebulon B. Vance in 1877</a:t>
            </a:r>
          </a:p>
          <a:p>
            <a:pPr lvl="1"/>
            <a:r>
              <a:rPr lang="en-US" dirty="0" smtClean="0"/>
              <a:t>Many rejoiced saying, “home rule has been restored!”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 descr="http://etc.usf.edu/clipart/18600/18639/vance_18639_l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799"/>
            <a:ext cx="3276600" cy="464820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 rot="5400000">
            <a:off x="1610885" y="3494515"/>
            <a:ext cx="480131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Zebulon B. Vance</a:t>
            </a:r>
            <a:endParaRPr lang="en-US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Explosion 1 6"/>
          <p:cNvSpPr/>
          <p:nvPr/>
        </p:nvSpPr>
        <p:spPr>
          <a:xfrm rot="21189845">
            <a:off x="465978" y="4662942"/>
            <a:ext cx="2349366" cy="1828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  <a:r>
              <a:rPr lang="en-US" dirty="0" smtClean="0"/>
              <a:t>) Laws</a:t>
            </a:r>
            <a:endParaRPr lang="en-US" dirty="0"/>
          </a:p>
        </p:txBody>
      </p:sp>
      <p:sp>
        <p:nvSpPr>
          <p:cNvPr id="8" name="Explosion 1 7"/>
          <p:cNvSpPr/>
          <p:nvPr/>
        </p:nvSpPr>
        <p:spPr>
          <a:xfrm rot="21189845">
            <a:off x="95093" y="303275"/>
            <a:ext cx="2349366" cy="1828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  <a:r>
              <a:rPr lang="en-US" dirty="0" smtClean="0"/>
              <a:t>) Holden Out!</a:t>
            </a:r>
            <a:endParaRPr lang="en-US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Impact of Reconstruction on NC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4495800" cy="5486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Reconstruction ENDS w/ return of Conservative </a:t>
            </a:r>
            <a:r>
              <a:rPr lang="en-US" dirty="0" err="1" smtClean="0"/>
              <a:t>Dems</a:t>
            </a:r>
            <a:endParaRPr lang="en-US" dirty="0" smtClean="0"/>
          </a:p>
          <a:p>
            <a:pPr lvl="1"/>
            <a:r>
              <a:rPr lang="en-US" dirty="0" smtClean="0"/>
              <a:t>But has lasting impression</a:t>
            </a:r>
          </a:p>
          <a:p>
            <a:pPr lvl="2"/>
            <a:r>
              <a:rPr lang="en-US" dirty="0" smtClean="0"/>
              <a:t>AA’s claim place as true citizens</a:t>
            </a:r>
          </a:p>
          <a:p>
            <a:pPr lvl="3"/>
            <a:r>
              <a:rPr lang="en-US" dirty="0" smtClean="0"/>
              <a:t>Some reunite w/ families</a:t>
            </a:r>
          </a:p>
          <a:p>
            <a:pPr lvl="3"/>
            <a:r>
              <a:rPr lang="en-US" dirty="0" smtClean="0"/>
              <a:t>Own land, businesses</a:t>
            </a:r>
          </a:p>
          <a:p>
            <a:pPr lvl="3"/>
            <a:r>
              <a:rPr lang="en-US" dirty="0" smtClean="0"/>
              <a:t>Educate themselves</a:t>
            </a:r>
          </a:p>
          <a:p>
            <a:pPr lvl="3"/>
            <a:r>
              <a:rPr lang="en-US" dirty="0" smtClean="0"/>
              <a:t>Become part of political scene</a:t>
            </a:r>
          </a:p>
          <a:p>
            <a:pPr lvl="3"/>
            <a:r>
              <a:rPr lang="en-US" dirty="0" smtClean="0"/>
              <a:t>Voting &amp; taking office</a:t>
            </a:r>
          </a:p>
          <a:p>
            <a:pPr lvl="3"/>
            <a:r>
              <a:rPr lang="en-US" dirty="0" smtClean="0"/>
              <a:t>But restrictions under conservatives grind these to halt</a:t>
            </a:r>
          </a:p>
          <a:p>
            <a:pPr lvl="2"/>
            <a:r>
              <a:rPr lang="en-US" dirty="0" smtClean="0"/>
              <a:t>Whites benefitted too!</a:t>
            </a:r>
          </a:p>
          <a:p>
            <a:pPr lvl="3"/>
            <a:r>
              <a:rPr lang="en-US" dirty="0" smtClean="0"/>
              <a:t>Poorer whites begin to participate</a:t>
            </a:r>
          </a:p>
          <a:p>
            <a:pPr lvl="3"/>
            <a:r>
              <a:rPr lang="en-US" dirty="0" smtClean="0"/>
              <a:t>Power of rich, former slave-owners is broken during</a:t>
            </a:r>
          </a:p>
          <a:p>
            <a:pPr lvl="2"/>
            <a:r>
              <a:rPr lang="en-US" dirty="0" smtClean="0"/>
              <a:t>Even after Conservatives regain power don’t change everything back to pre-war settings</a:t>
            </a:r>
          </a:p>
          <a:p>
            <a:pPr lvl="3"/>
            <a:r>
              <a:rPr lang="en-US" dirty="0" smtClean="0"/>
              <a:t>Keep guaranteed voting for all men</a:t>
            </a:r>
          </a:p>
          <a:p>
            <a:pPr lvl="3"/>
            <a:r>
              <a:rPr lang="en-US" dirty="0" smtClean="0"/>
              <a:t>Got rid of wealth restrictions 4 voting too</a:t>
            </a:r>
          </a:p>
          <a:p>
            <a:endParaRPr lang="en-US" dirty="0"/>
          </a:p>
        </p:txBody>
      </p:sp>
      <p:pic>
        <p:nvPicPr>
          <p:cNvPr id="3074" name="Picture 2" descr="http://www.worldofstock.com/slides/PCU20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600200"/>
            <a:ext cx="3352800" cy="4466612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Improvements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953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During Reconstruction created system of universal public education</a:t>
            </a:r>
          </a:p>
          <a:p>
            <a:pPr lvl="1"/>
            <a:r>
              <a:rPr lang="en-US" dirty="0" smtClean="0"/>
              <a:t>Even if still segregated!</a:t>
            </a:r>
          </a:p>
          <a:p>
            <a:r>
              <a:rPr lang="en-US" dirty="0" smtClean="0"/>
              <a:t>Established state agencies 2 help people</a:t>
            </a:r>
          </a:p>
          <a:p>
            <a:pPr lvl="1"/>
            <a:r>
              <a:rPr lang="en-US" dirty="0" smtClean="0"/>
              <a:t>Poor, orphaned, mentally disabled, or if in prison</a:t>
            </a:r>
          </a:p>
          <a:p>
            <a:r>
              <a:rPr lang="en-US" dirty="0" smtClean="0"/>
              <a:t>Actively encouraged industry</a:t>
            </a:r>
          </a:p>
          <a:p>
            <a:pPr lvl="1"/>
            <a:r>
              <a:rPr lang="en-US" dirty="0" smtClean="0"/>
              <a:t>Diversify their economy</a:t>
            </a:r>
          </a:p>
          <a:p>
            <a:pPr lvl="1"/>
            <a:r>
              <a:rPr lang="en-US" dirty="0" err="1" smtClean="0"/>
              <a:t>Esp</a:t>
            </a:r>
            <a:r>
              <a:rPr lang="en-US" dirty="0" smtClean="0"/>
              <a:t> building of RR’s</a:t>
            </a:r>
          </a:p>
          <a:p>
            <a:pPr lvl="2"/>
            <a:r>
              <a:rPr lang="en-US" dirty="0" smtClean="0"/>
              <a:t>Growth of RR’s would connect other industries and is leading us into a revolution!</a:t>
            </a:r>
          </a:p>
          <a:p>
            <a:pPr lvl="3"/>
            <a:r>
              <a:rPr lang="en-US" dirty="0" smtClean="0"/>
              <a:t>Textiles, tobacco, &amp; furniture making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http://t3.gstatic.com/images?q=tbn:ANd9GcQ2vTZ8mDTO0MCca6Pf3jfZX7oXoawFwfwHMJMafe7Ow0wbAS2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000"/>
            <a:ext cx="4240530" cy="3533775"/>
          </a:xfrm>
          <a:prstGeom prst="rect">
            <a:avLst/>
          </a:prstGeom>
          <a:noFill/>
        </p:spPr>
      </p:pic>
      <p:sp>
        <p:nvSpPr>
          <p:cNvPr id="6" name="Explosion 1 5"/>
          <p:cNvSpPr/>
          <p:nvPr/>
        </p:nvSpPr>
        <p:spPr>
          <a:xfrm rot="21189845">
            <a:off x="465978" y="4662942"/>
            <a:ext cx="2349366" cy="1828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8) RR &amp; Industry</a:t>
            </a:r>
            <a:endParaRPr lang="en-US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Reconstruction’s Legacy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371600"/>
            <a:ext cx="4343400" cy="5105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1876- nation united again!</a:t>
            </a:r>
          </a:p>
          <a:p>
            <a:r>
              <a:rPr lang="en-US" dirty="0" smtClean="0"/>
              <a:t>1877- President Rutherford B. Hayes withdrew army from south</a:t>
            </a:r>
          </a:p>
          <a:p>
            <a:pPr lvl="1"/>
            <a:r>
              <a:rPr lang="en-US" dirty="0" smtClean="0"/>
              <a:t>South still scarred from war</a:t>
            </a:r>
          </a:p>
          <a:p>
            <a:pPr lvl="2"/>
            <a:r>
              <a:rPr lang="en-US" dirty="0" smtClean="0"/>
              <a:t>Most were poor</a:t>
            </a:r>
          </a:p>
          <a:p>
            <a:pPr lvl="2"/>
            <a:r>
              <a:rPr lang="en-US" dirty="0" smtClean="0"/>
              <a:t>Made little progress in farming (w/o slaves)</a:t>
            </a:r>
          </a:p>
          <a:p>
            <a:pPr lvl="2"/>
            <a:r>
              <a:rPr lang="en-US" dirty="0" smtClean="0"/>
              <a:t>Businesses &amp; industries didn’t thrive</a:t>
            </a:r>
          </a:p>
          <a:p>
            <a:pPr lvl="2"/>
            <a:r>
              <a:rPr lang="en-US" dirty="0" smtClean="0"/>
              <a:t>Some gave up &amp; moved north 4 better opportunities</a:t>
            </a:r>
          </a:p>
          <a:p>
            <a:r>
              <a:rPr lang="en-US" dirty="0" smtClean="0"/>
              <a:t>By 1877- </a:t>
            </a:r>
            <a:r>
              <a:rPr lang="en-US" dirty="0" err="1" smtClean="0"/>
              <a:t>Repubs</a:t>
            </a:r>
            <a:r>
              <a:rPr lang="en-US" dirty="0" smtClean="0"/>
              <a:t> had lost interest in helping AA’s</a:t>
            </a:r>
          </a:p>
          <a:p>
            <a:pPr lvl="1"/>
            <a:r>
              <a:rPr lang="en-US" dirty="0" smtClean="0"/>
              <a:t>Now on own vs. Conservative south</a:t>
            </a:r>
          </a:p>
          <a:p>
            <a:pPr lvl="1"/>
            <a:r>
              <a:rPr lang="en-US" dirty="0" smtClean="0"/>
              <a:t>Stripped of many new </a:t>
            </a:r>
            <a:r>
              <a:rPr lang="en-US" dirty="0" err="1" smtClean="0"/>
              <a:t>rts</a:t>
            </a:r>
            <a:r>
              <a:rPr lang="en-US" dirty="0" smtClean="0"/>
              <a:t> they had just gained</a:t>
            </a:r>
          </a:p>
          <a:p>
            <a:pPr lvl="1"/>
            <a:r>
              <a:rPr lang="en-US" dirty="0" smtClean="0"/>
              <a:t>Many moved north</a:t>
            </a:r>
          </a:p>
          <a:p>
            <a:pPr lvl="2"/>
            <a:r>
              <a:rPr lang="en-US" dirty="0" smtClean="0"/>
              <a:t>Even there not treated equally, but better than in south</a:t>
            </a:r>
          </a:p>
          <a:p>
            <a:pPr lvl="1"/>
            <a:r>
              <a:rPr lang="en-US" dirty="0" smtClean="0"/>
              <a:t>Equality won’t occur until 1960’s 100 years after the Civil War!!!</a:t>
            </a:r>
          </a:p>
          <a:p>
            <a:pPr lvl="2"/>
            <a:r>
              <a:rPr lang="en-US" dirty="0" smtClean="0"/>
              <a:t>Finally start to win battle against discrimination</a:t>
            </a:r>
          </a:p>
          <a:p>
            <a:endParaRPr lang="en-US" dirty="0"/>
          </a:p>
        </p:txBody>
      </p:sp>
      <p:pic>
        <p:nvPicPr>
          <p:cNvPr id="1026" name="Picture 2" descr="http://t1.gstatic.com/images?q=tbn:ANd9GcRUlvFQMID7vJFtfKf_eJDyJNUg9_5_F4Eyiat0S93klnzjDYX99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752600"/>
            <a:ext cx="4286250" cy="4191000"/>
          </a:xfrm>
          <a:prstGeom prst="rect">
            <a:avLst/>
          </a:prstGeom>
          <a:noFill/>
        </p:spPr>
      </p:pic>
      <p:sp>
        <p:nvSpPr>
          <p:cNvPr id="5" name="Explosion 1 4"/>
          <p:cNvSpPr/>
          <p:nvPr/>
        </p:nvSpPr>
        <p:spPr>
          <a:xfrm rot="380005">
            <a:off x="6469284" y="838199"/>
            <a:ext cx="2349366" cy="1828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  <a:r>
              <a:rPr lang="en-US" dirty="0" smtClean="0"/>
              <a:t>) Struggles</a:t>
            </a:r>
            <a:endParaRPr lang="en-US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225</TotalTime>
  <Words>785</Words>
  <Application>Microsoft Office PowerPoint</Application>
  <PresentationFormat>On-screen Show (4:3)</PresentationFormat>
  <Paragraphs>112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Georgia</vt:lpstr>
      <vt:lpstr>Wingdings</vt:lpstr>
      <vt:lpstr>Wingdings 2</vt:lpstr>
      <vt:lpstr>Civic</vt:lpstr>
      <vt:lpstr>Warm Up: Digital DBQ  </vt:lpstr>
      <vt:lpstr>Reconstruction &amp; Its’ Aftermath </vt:lpstr>
      <vt:lpstr>Setting the Stage</vt:lpstr>
      <vt:lpstr>The Spread of Terror in NC</vt:lpstr>
      <vt:lpstr>The Kirk-Holden War</vt:lpstr>
      <vt:lpstr>The Conservatives Regain Control</vt:lpstr>
      <vt:lpstr>The Impact of Reconstruction on NC</vt:lpstr>
      <vt:lpstr>Social Improvements</vt:lpstr>
      <vt:lpstr>Reconstruction’s Legacy</vt:lpstr>
      <vt:lpstr>Exit Ticket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Reconstruction &amp; Its’ Aftermath</dc:title>
  <dc:creator>kristopher.wazaney</dc:creator>
  <cp:lastModifiedBy>Wazaney, Kristopher J.</cp:lastModifiedBy>
  <cp:revision>23</cp:revision>
  <dcterms:created xsi:type="dcterms:W3CDTF">2013-03-14T19:05:43Z</dcterms:created>
  <dcterms:modified xsi:type="dcterms:W3CDTF">2016-02-03T22:09:43Z</dcterms:modified>
</cp:coreProperties>
</file>