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57880F-51A0-43C0-8709-726FE0CF91E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6DE70A-F6CA-4161-ADF7-778FE571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0"/>
            <a:ext cx="8915400" cy="1828800"/>
          </a:xfrm>
        </p:spPr>
        <p:txBody>
          <a:bodyPr/>
          <a:lstStyle/>
          <a:p>
            <a:r>
              <a:rPr lang="en-US" dirty="0"/>
              <a:t>Reconstruction &amp; Its’ Aftermath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8-8 Reconstruction’s Legacy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Slideshow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Directions</a:t>
            </a:r>
            <a:r>
              <a:rPr lang="en-US" i="1" dirty="0" smtClean="0"/>
              <a:t>: </a:t>
            </a:r>
          </a:p>
          <a:p>
            <a:pPr lvl="1"/>
            <a:r>
              <a:rPr lang="en-US" i="1" dirty="0" smtClean="0"/>
              <a:t>You will create a 5 slide presentation using Google Slides®.  Each slide must contain the following: </a:t>
            </a:r>
          </a:p>
          <a:p>
            <a:pPr lvl="2"/>
            <a:r>
              <a:rPr lang="en-US" dirty="0" smtClean="0"/>
              <a:t>1) The Title</a:t>
            </a:r>
            <a:endParaRPr lang="en-US" sz="2200" dirty="0" smtClean="0"/>
          </a:p>
          <a:p>
            <a:pPr lvl="2"/>
            <a:r>
              <a:rPr lang="en-US" dirty="0" smtClean="0"/>
              <a:t>2) The answers to the questions, number and in complete sentence format.</a:t>
            </a:r>
            <a:endParaRPr lang="en-US" sz="2200" dirty="0" smtClean="0"/>
          </a:p>
          <a:p>
            <a:pPr lvl="2"/>
            <a:r>
              <a:rPr lang="en-US" dirty="0" smtClean="0"/>
              <a:t>3) 1 image relevant to the topic for each slide (do not use pictures from this PowerPoint or any other one used in class)</a:t>
            </a:r>
            <a:endParaRPr lang="en-US" sz="22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Freedmen’s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did the Freedmen’s Bureau do for poor whites and blacks? </a:t>
            </a:r>
          </a:p>
          <a:p>
            <a:r>
              <a:rPr lang="en-US" dirty="0" smtClean="0"/>
              <a:t>Was it successful?</a:t>
            </a:r>
          </a:p>
          <a:p>
            <a:r>
              <a:rPr lang="en-US" dirty="0" smtClean="0"/>
              <a:t>Why did the bill that supported it get so much “heat” from President Johnson?</a:t>
            </a:r>
          </a:p>
          <a:p>
            <a:endParaRPr lang="en-US" dirty="0"/>
          </a:p>
        </p:txBody>
      </p:sp>
      <p:pic>
        <p:nvPicPr>
          <p:cNvPr id="5122" name="Picture 2" descr="http://georgiainfo.galileo.usg.edu/gastudiesimages/Freedmen%27s%20Bureau%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4800600" cy="3457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 Klux Klan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did the KKK stand for?</a:t>
            </a:r>
          </a:p>
          <a:p>
            <a:pPr lvl="1"/>
            <a:r>
              <a:rPr lang="en-US" dirty="0" smtClean="0"/>
              <a:t>What are they all about?</a:t>
            </a:r>
          </a:p>
          <a:p>
            <a:pPr lvl="1"/>
            <a:r>
              <a:rPr lang="en-US" dirty="0" smtClean="0"/>
              <a:t>What were the KKK’s goals? </a:t>
            </a:r>
          </a:p>
          <a:p>
            <a:r>
              <a:rPr lang="en-US" dirty="0" smtClean="0"/>
              <a:t>What did the KKK do to African –Americans </a:t>
            </a:r>
            <a:r>
              <a:rPr lang="en-US" b="1" u="sng" dirty="0" smtClean="0"/>
              <a:t>and</a:t>
            </a:r>
            <a:r>
              <a:rPr lang="en-US" dirty="0" smtClean="0"/>
              <a:t> WHY? </a:t>
            </a:r>
          </a:p>
          <a:p>
            <a:r>
              <a:rPr lang="en-US" dirty="0" smtClean="0"/>
              <a:t>Why did the group also target whites?</a:t>
            </a:r>
          </a:p>
          <a:p>
            <a:r>
              <a:rPr lang="en-US" dirty="0" smtClean="0"/>
              <a:t>When did the violence always increase </a:t>
            </a:r>
            <a:r>
              <a:rPr lang="en-US" b="1" u="sng" dirty="0" smtClean="0"/>
              <a:t>and</a:t>
            </a:r>
            <a:r>
              <a:rPr lang="en-US" dirty="0" smtClean="0"/>
              <a:t> why?</a:t>
            </a:r>
          </a:p>
          <a:p>
            <a:endParaRPr lang="en-US" dirty="0"/>
          </a:p>
        </p:txBody>
      </p:sp>
      <p:pic>
        <p:nvPicPr>
          <p:cNvPr id="1026" name="Picture 2" descr="http://www.latinamericanstudies.org/19-century/KKK-N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454364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“Reconstruction Amendments”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 each amendment.</a:t>
            </a:r>
          </a:p>
          <a:p>
            <a:pPr lvl="1"/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were the goals of the Reconstruction amendments? </a:t>
            </a:r>
          </a:p>
          <a:p>
            <a:r>
              <a:rPr lang="en-US" dirty="0" smtClean="0"/>
              <a:t>Who opposed them and who wanted them? </a:t>
            </a:r>
          </a:p>
          <a:p>
            <a:endParaRPr lang="en-US" dirty="0"/>
          </a:p>
        </p:txBody>
      </p:sp>
      <p:pic>
        <p:nvPicPr>
          <p:cNvPr id="4098" name="Picture 2" descr="http://image.slidesharecdn.com/unit9powerpointcivilrightsmovement-110829150437-phpapp01/95/unit-9-powerpoint-civil-rights-movement-2-728.jpg?cb=13146484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1" y="1600200"/>
            <a:ext cx="4419599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Sharecropping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was the system of sharecropping for poor whites and blacks? </a:t>
            </a:r>
          </a:p>
          <a:p>
            <a:r>
              <a:rPr lang="en-US" dirty="0" smtClean="0"/>
              <a:t>How was it similar to slavery?</a:t>
            </a:r>
          </a:p>
          <a:p>
            <a:r>
              <a:rPr lang="en-US" dirty="0" smtClean="0"/>
              <a:t>What was the African American’s viewpoint on sharecropping?</a:t>
            </a:r>
          </a:p>
          <a:p>
            <a:endParaRPr lang="en-US" dirty="0"/>
          </a:p>
        </p:txBody>
      </p:sp>
      <p:pic>
        <p:nvPicPr>
          <p:cNvPr id="3074" name="Picture 2" descr="http://roll-of-thunder-d.wikispaces.com/file/view/sharecropper_2.jpg/307267912/350x277/sharecroppe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548" y="1828800"/>
            <a:ext cx="4104002" cy="4619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Reconstruction’s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 the Positives that came out of the Reconstruction Era.</a:t>
            </a:r>
          </a:p>
          <a:p>
            <a:r>
              <a:rPr lang="en-US" dirty="0" smtClean="0"/>
              <a:t>List the Negatives that came out of the Reconstruction Era.</a:t>
            </a:r>
          </a:p>
          <a:p>
            <a:r>
              <a:rPr lang="en-US" dirty="0" smtClean="0"/>
              <a:t>OVERALL, how do you see Reconstruction? </a:t>
            </a:r>
          </a:p>
          <a:p>
            <a:pPr lvl="1"/>
            <a:r>
              <a:rPr lang="en-US" dirty="0" smtClean="0"/>
              <a:t>Is it a positive or negative and why?</a:t>
            </a:r>
          </a:p>
        </p:txBody>
      </p:sp>
      <p:pic>
        <p:nvPicPr>
          <p:cNvPr id="2050" name="Picture 2" descr="http://reimaginerpe.org/files/images/12.Civil-Rts-March-Clarence-B.-Jones1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4012" y="1676400"/>
            <a:ext cx="4481388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</TotalTime>
  <Words>258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Wingdings</vt:lpstr>
      <vt:lpstr>Wingdings 2</vt:lpstr>
      <vt:lpstr>Median</vt:lpstr>
      <vt:lpstr>Reconstruction &amp; Its’ Aftermath</vt:lpstr>
      <vt:lpstr>Reconstruction Slideshow</vt:lpstr>
      <vt:lpstr> Freedmen’s Bureau</vt:lpstr>
      <vt:lpstr>Ku Klux Klan</vt:lpstr>
      <vt:lpstr>“Reconstruction Amendments”</vt:lpstr>
      <vt:lpstr>Sharecropping</vt:lpstr>
      <vt:lpstr>Reconstruction’s Legacy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Reconstruction’s Legacy</dc:title>
  <dc:creator>kristopher.wazaney</dc:creator>
  <cp:lastModifiedBy>Wazaney, Kristopher J.</cp:lastModifiedBy>
  <cp:revision>11</cp:revision>
  <dcterms:created xsi:type="dcterms:W3CDTF">2015-01-26T19:44:54Z</dcterms:created>
  <dcterms:modified xsi:type="dcterms:W3CDTF">2016-02-05T12:44:10Z</dcterms:modified>
</cp:coreProperties>
</file>