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FFBA7-21FA-4737-9F32-11792C71CFA3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161C8-D6E3-45E0-B649-E2AFABA36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FFBA7-21FA-4737-9F32-11792C71CFA3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161C8-D6E3-45E0-B649-E2AFABA36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FFBA7-21FA-4737-9F32-11792C71CFA3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161C8-D6E3-45E0-B649-E2AFABA36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FFBA7-21FA-4737-9F32-11792C71CFA3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161C8-D6E3-45E0-B649-E2AFABA36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FFBA7-21FA-4737-9F32-11792C71CFA3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161C8-D6E3-45E0-B649-E2AFABA36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FFBA7-21FA-4737-9F32-11792C71CFA3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161C8-D6E3-45E0-B649-E2AFABA36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FFBA7-21FA-4737-9F32-11792C71CFA3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161C8-D6E3-45E0-B649-E2AFABA36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FFBA7-21FA-4737-9F32-11792C71CFA3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161C8-D6E3-45E0-B649-E2AFABA36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FFBA7-21FA-4737-9F32-11792C71CFA3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161C8-D6E3-45E0-B649-E2AFABA36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FFBA7-21FA-4737-9F32-11792C71CFA3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161C8-D6E3-45E0-B649-E2AFABA36A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FFBA7-21FA-4737-9F32-11792C71CFA3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161C8-D6E3-45E0-B649-E2AFABA36A2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26FFBA7-21FA-4737-9F32-11792C71CFA3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79161C8-D6E3-45E0-B649-E2AFABA36A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Café Talks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ReCap</a:t>
            </a:r>
            <a:r>
              <a:rPr lang="en-US" dirty="0" smtClean="0"/>
              <a:t> of Progressivism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“Yellow Journalism”</a:t>
            </a:r>
            <a:br>
              <a:rPr lang="en-US" dirty="0" smtClean="0"/>
            </a:br>
            <a:r>
              <a:rPr lang="en-US" dirty="0" smtClean="0"/>
              <a:t>-Common Core Writing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1-</a:t>
            </a:r>
          </a:p>
          <a:p>
            <a:pPr lvl="1"/>
            <a:r>
              <a:rPr lang="en-US" dirty="0" smtClean="0"/>
              <a:t>For Extra Credit…</a:t>
            </a:r>
          </a:p>
          <a:p>
            <a:pPr lvl="2"/>
            <a:r>
              <a:rPr lang="en-US" dirty="0" smtClean="0"/>
              <a:t>Share your “Yellow Journalistic” Newspaper Articles</a:t>
            </a:r>
          </a:p>
          <a:p>
            <a:pPr lvl="2"/>
            <a:r>
              <a:rPr lang="en-US" dirty="0" smtClean="0"/>
              <a:t>Discuss as a class!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“Café Talks”-</a:t>
            </a:r>
            <a:br>
              <a:rPr lang="en-US" dirty="0" smtClean="0"/>
            </a:br>
            <a:r>
              <a:rPr lang="en-US" dirty="0" smtClean="0"/>
              <a:t>Looking at the “Isms”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Label to the Picture</a:t>
            </a:r>
          </a:p>
          <a:p>
            <a:pPr lvl="1"/>
            <a:r>
              <a:rPr lang="en-US" dirty="0" smtClean="0"/>
              <a:t>What “topic” is it referring to </a:t>
            </a:r>
          </a:p>
          <a:p>
            <a:pPr lvl="2"/>
            <a:r>
              <a:rPr lang="en-US" sz="2400" dirty="0" smtClean="0"/>
              <a:t>Trust-Busters (Progressivism)</a:t>
            </a:r>
          </a:p>
          <a:p>
            <a:pPr lvl="2"/>
            <a:r>
              <a:rPr lang="en-US" sz="2400" dirty="0" smtClean="0"/>
              <a:t>Women’s Suffrage (Progressivism)</a:t>
            </a:r>
          </a:p>
          <a:p>
            <a:pPr lvl="2"/>
            <a:r>
              <a:rPr lang="en-US" sz="2400" dirty="0" smtClean="0"/>
              <a:t>American Expansion (Imperialism)</a:t>
            </a:r>
          </a:p>
          <a:p>
            <a:pPr lvl="2"/>
            <a:r>
              <a:rPr lang="en-US" sz="2400" dirty="0" smtClean="0"/>
              <a:t>Immigration (Progressivism)</a:t>
            </a:r>
          </a:p>
          <a:p>
            <a:pPr lvl="2"/>
            <a:r>
              <a:rPr lang="en-US" sz="2400" dirty="0" smtClean="0"/>
              <a:t>Worker’s Rights (Progressivism)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Tell Me What U See!!!</a:t>
            </a:r>
          </a:p>
          <a:p>
            <a:pPr marL="864108" lvl="2" indent="-342900"/>
            <a:r>
              <a:rPr lang="en-US" dirty="0" smtClean="0"/>
              <a:t>List all the elements you see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Infer What the Things Seen Mean</a:t>
            </a:r>
          </a:p>
          <a:p>
            <a:pPr marL="864108" lvl="2" indent="-342900"/>
            <a:r>
              <a:rPr lang="en-US" dirty="0" smtClean="0"/>
              <a:t>Use the list created to infer their meanings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Respond </a:t>
            </a:r>
            <a:r>
              <a:rPr lang="en-US" dirty="0" smtClean="0"/>
              <a:t>to Picture</a:t>
            </a:r>
          </a:p>
          <a:p>
            <a:pPr marL="1035558" lvl="2" indent="-514350"/>
            <a:r>
              <a:rPr lang="en-US" dirty="0" smtClean="0"/>
              <a:t>What is the Main Idea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mtClean="0"/>
              <a:t>Write </a:t>
            </a:r>
            <a:r>
              <a:rPr lang="en-US" dirty="0" smtClean="0"/>
              <a:t>as many questions about this Picture as you can… Number them!!!</a:t>
            </a:r>
          </a:p>
          <a:p>
            <a:pPr marL="1035558" lvl="2" indent="-514350"/>
            <a:r>
              <a:rPr lang="en-US" dirty="0" smtClean="0"/>
              <a:t>As a group… answer the questions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“Café Talks”-</a:t>
            </a:r>
            <a:br>
              <a:rPr lang="en-US" dirty="0" smtClean="0"/>
            </a:br>
            <a:r>
              <a:rPr lang="en-US" dirty="0" smtClean="0"/>
              <a:t>Looking at the “Isms”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Make Corrections to the comments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Share as a group what you corrected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Individually, rank the topics in order of importance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As a Group</a:t>
            </a:r>
            <a:r>
              <a:rPr lang="en-US" smtClean="0"/>
              <a:t>, discuss </a:t>
            </a:r>
            <a:r>
              <a:rPr lang="en-US" dirty="0" smtClean="0"/>
              <a:t>your rankings. The come up with a “group ranking” of the topics in order of importance</a:t>
            </a:r>
          </a:p>
          <a:p>
            <a:pPr lvl="2"/>
            <a:r>
              <a:rPr lang="en-US" dirty="0" smtClean="0"/>
              <a:t>MUST BE UNANAMOUS (everyone agrees)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Discuss as a class!!!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383</TotalTime>
  <Words>183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Verdana</vt:lpstr>
      <vt:lpstr>Wingdings 2</vt:lpstr>
      <vt:lpstr>Aspect</vt:lpstr>
      <vt:lpstr>Café Talks</vt:lpstr>
      <vt:lpstr>“Yellow Journalism” -Common Core Writing Review</vt:lpstr>
      <vt:lpstr>“Café Talks”- Looking at the “Isms”</vt:lpstr>
      <vt:lpstr>“Café Talks”- Looking at the “Isms”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Café Talks</dc:title>
  <dc:creator>kristopher.wazaney</dc:creator>
  <cp:lastModifiedBy>Wazaney, Kristopher J.</cp:lastModifiedBy>
  <cp:revision>5</cp:revision>
  <dcterms:created xsi:type="dcterms:W3CDTF">2014-03-24T12:47:18Z</dcterms:created>
  <dcterms:modified xsi:type="dcterms:W3CDTF">2016-03-01T13:49:29Z</dcterms:modified>
</cp:coreProperties>
</file>