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19-5 </a:t>
            </a:r>
            <a:r>
              <a:rPr lang="en-US" dirty="0" smtClean="0"/>
              <a:t>Causes of The Great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Causes Cube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http://cindyaplanalp.publishpath.com/websites/cindyaplanalp/images/blog/market%202011/industrial%20revolution/words%20industrial%20revolution%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867400"/>
            <a:ext cx="2724150" cy="85485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2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do you think the Industrial Revolution changed the way in which WW1 will be fought when compared to the Civil War that happened just 50 years earlier?</a:t>
            </a:r>
            <a:endParaRPr lang="en-US" dirty="0"/>
          </a:p>
        </p:txBody>
      </p:sp>
      <p:pic>
        <p:nvPicPr>
          <p:cNvPr id="3074" name="Picture 2" descr="Image result for ww1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4025" y="4267200"/>
            <a:ext cx="3381375" cy="1352550"/>
          </a:xfrm>
          <a:prstGeom prst="rect">
            <a:avLst/>
          </a:prstGeom>
          <a:noFill/>
        </p:spPr>
      </p:pic>
      <p:pic>
        <p:nvPicPr>
          <p:cNvPr id="3076" name="Picture 4" descr="Image result for civil w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114800"/>
            <a:ext cx="2676525" cy="1704976"/>
          </a:xfrm>
          <a:prstGeom prst="rect">
            <a:avLst/>
          </a:prstGeom>
          <a:noFill/>
        </p:spPr>
      </p:pic>
      <p:sp>
        <p:nvSpPr>
          <p:cNvPr id="3078" name="AutoShape 6" descr="Image result for v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Image result for v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Image result for v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419600"/>
            <a:ext cx="1038225" cy="108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dirty="0" smtClean="0"/>
              <a:t>Do not cut the cube until everything is completed.</a:t>
            </a:r>
          </a:p>
          <a:p>
            <a:r>
              <a:rPr lang="en-US" dirty="0" smtClean="0"/>
              <a:t>Write in </a:t>
            </a:r>
            <a:r>
              <a:rPr lang="en-US" u="sng" dirty="0" smtClean="0"/>
              <a:t>complete</a:t>
            </a:r>
            <a:r>
              <a:rPr lang="en-US" dirty="0" smtClean="0"/>
              <a:t> sentences.</a:t>
            </a:r>
          </a:p>
          <a:p>
            <a:r>
              <a:rPr lang="en-US" dirty="0" smtClean="0"/>
              <a:t>Define the 4 causes of WW1.</a:t>
            </a:r>
          </a:p>
          <a:p>
            <a:pPr lvl="1"/>
            <a:r>
              <a:rPr lang="en-US" dirty="0" smtClean="0"/>
              <a:t>Militarism, Alliance System, Imperialism, Nationalism</a:t>
            </a:r>
          </a:p>
          <a:p>
            <a:r>
              <a:rPr lang="en-US" dirty="0" smtClean="0"/>
              <a:t>Give 2 example of how each term caused WW1.</a:t>
            </a:r>
          </a:p>
          <a:p>
            <a:r>
              <a:rPr lang="en-US" dirty="0" smtClean="0"/>
              <a:t>Draw a </a:t>
            </a:r>
            <a:r>
              <a:rPr lang="en-US" u="sng" dirty="0" smtClean="0"/>
              <a:t>colored</a:t>
            </a:r>
            <a:r>
              <a:rPr lang="en-US" dirty="0" smtClean="0"/>
              <a:t> image to represent each cause.</a:t>
            </a:r>
          </a:p>
          <a:p>
            <a:r>
              <a:rPr lang="en-US" dirty="0" smtClean="0"/>
              <a:t>Make your name clearly visible on the “Militarism” side of the cube.</a:t>
            </a:r>
          </a:p>
          <a:p>
            <a:r>
              <a:rPr lang="en-US" dirty="0" smtClean="0"/>
              <a:t>Each item must be placed in its proper spot!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 descr="https://cdn4.iconfinder.com/data/icons/REALVISTA/3d_graphics/png/400/cu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02029">
            <a:off x="6031118" y="11319"/>
            <a:ext cx="1457536" cy="1457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Cube</a:t>
            </a:r>
            <a:endParaRPr lang="en-US" dirty="0"/>
          </a:p>
        </p:txBody>
      </p:sp>
      <p:pic>
        <p:nvPicPr>
          <p:cNvPr id="1026" name="Picture 2" descr="http://upload.wikimedia.org/wikipedia/commons/3/32/Foldable_hexahedron_%28blank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6872"/>
            <a:ext cx="9144000" cy="54411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Militarism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Alliance System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514600" y="1676400"/>
            <a:ext cx="18288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14600" y="4953000"/>
            <a:ext cx="18288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007965">
            <a:off x="2528877" y="1914219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Picture of Militarism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9007965">
            <a:off x="2886220" y="2336603"/>
            <a:ext cx="178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Picture of Alliance System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9007965">
            <a:off x="2528877" y="52670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Picture of Imperialism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19007965">
            <a:off x="3083346" y="5670456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Picture of Nationalism</a:t>
            </a:r>
            <a:endParaRPr lang="en-US" sz="1600" dirty="0"/>
          </a:p>
        </p:txBody>
      </p:sp>
      <p:sp>
        <p:nvSpPr>
          <p:cNvPr id="1030" name="AutoShape 6" descr="Image result for iron cro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iron cro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s://pbs.twimg.com/profile_images/1091796109/ironcross.2.12246112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762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</TotalTime>
  <Words>137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Corbel</vt:lpstr>
      <vt:lpstr>Wingdings</vt:lpstr>
      <vt:lpstr>Wingdings 2</vt:lpstr>
      <vt:lpstr>Wingdings 3</vt:lpstr>
      <vt:lpstr>Module</vt:lpstr>
      <vt:lpstr>19-5 Causes of The Great War</vt:lpstr>
      <vt:lpstr>Warm Up</vt:lpstr>
      <vt:lpstr>Cube Directions</vt:lpstr>
      <vt:lpstr>The Cube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Great War</dc:title>
  <dc:creator>vincenta.corrado</dc:creator>
  <cp:lastModifiedBy>Wazaney, Kristopher J.</cp:lastModifiedBy>
  <cp:revision>14</cp:revision>
  <dcterms:created xsi:type="dcterms:W3CDTF">2015-02-16T13:27:28Z</dcterms:created>
  <dcterms:modified xsi:type="dcterms:W3CDTF">2015-02-27T14:19:15Z</dcterms:modified>
</cp:coreProperties>
</file>