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CA3F82-8C87-471F-818B-134BC1C2F1D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A71B35-D7C4-4B1D-9131-2CAD88F205E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9-17 WWI </a:t>
            </a:r>
            <a:r>
              <a:rPr lang="en-US" dirty="0" smtClean="0"/>
              <a:t>Satirical Maps</a:t>
            </a:r>
            <a:endParaRPr lang="en-US" dirty="0"/>
          </a:p>
        </p:txBody>
      </p:sp>
    </p:spTree>
  </p:cSld>
  <p:clrMapOvr>
    <a:masterClrMapping/>
  </p:clrMapOvr>
  <p:transition spd="slow" advTm="10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sers.humboldt.edu/ogayle/SummerReview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" y="-137866"/>
            <a:ext cx="9229725" cy="71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LeviathonMa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4287"/>
            <a:ext cx="91249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Explanation in the words of the artist, Keith Thompson: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943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b="1" dirty="0" smtClean="0"/>
              <a:t>The </a:t>
            </a:r>
            <a:r>
              <a:rPr lang="en-US" b="1" dirty="0" err="1"/>
              <a:t>Clanker</a:t>
            </a:r>
            <a:r>
              <a:rPr lang="en-US" b="1" dirty="0"/>
              <a:t> Powers</a:t>
            </a:r>
            <a:r>
              <a:rPr lang="en-US" dirty="0"/>
              <a:t> - Germany is a massive military machine with weapons aimed outwards to all surrounding countries. It points threateningly at Britain, not so much as a sign of direct aggression, but more as an indicator that it was now Germany’s turn to start a grand global Empire to challenge the world’s current one. </a:t>
            </a:r>
            <a:endParaRPr lang="en-US" sz="2800" dirty="0"/>
          </a:p>
          <a:p>
            <a:pPr lvl="1"/>
            <a:r>
              <a:rPr lang="en-US" dirty="0"/>
              <a:t>Austria Hungary is an aggressive </a:t>
            </a:r>
            <a:r>
              <a:rPr lang="en-US" dirty="0" err="1"/>
              <a:t>armoured</a:t>
            </a:r>
            <a:r>
              <a:rPr lang="en-US" dirty="0"/>
              <a:t> giant, teetering on shoddy foundations. It is also the primary aggressor in a land grab against Serbia, with two bayonets piercing the border. </a:t>
            </a:r>
            <a:endParaRPr lang="en-US" sz="2400" dirty="0"/>
          </a:p>
          <a:p>
            <a:pPr lvl="1"/>
            <a:r>
              <a:rPr lang="en-US" dirty="0"/>
              <a:t>The Ottoman empire is a teetering automaton, collapsing under the weight of a paranoid and ungainly spying network that gazes at Europe through many lenses and spy glasses. </a:t>
            </a:r>
            <a:endParaRPr lang="en-US" sz="2400" dirty="0"/>
          </a:p>
          <a:p>
            <a:pPr lvl="1"/>
            <a:r>
              <a:rPr lang="en-US" dirty="0"/>
              <a:t>The Swiss watch ticks away the time, comfortable to wait it all out. </a:t>
            </a:r>
            <a:endParaRPr lang="en-US" sz="2400" dirty="0"/>
          </a:p>
          <a:p>
            <a:pPr lvl="0"/>
            <a:r>
              <a:rPr lang="en-US" b="1" dirty="0"/>
              <a:t>The Darwinist Powers</a:t>
            </a:r>
            <a:r>
              <a:rPr lang="en-US" dirty="0"/>
              <a:t> - Britain is an militaristic lion beast with a Roman Imperial italic-type helmet. It sits upon a mound of riches gathered from its Empire. </a:t>
            </a:r>
            <a:endParaRPr lang="en-US" sz="2800" dirty="0"/>
          </a:p>
          <a:p>
            <a:pPr lvl="1"/>
            <a:r>
              <a:rPr lang="en-US" dirty="0"/>
              <a:t>France’s elephant beast (wearing the French kepi they started the war with before adapting their firefighter helmets) is influenced by the Elephantine </a:t>
            </a:r>
            <a:r>
              <a:rPr lang="en-US" dirty="0" err="1"/>
              <a:t>Collossus</a:t>
            </a:r>
            <a:r>
              <a:rPr lang="en-US" dirty="0"/>
              <a:t> built for the Universal Exhibition of 1889 in Paris (later it ended up going to the Moulin Rouge.) It also represents France’s huge significance in WWI. </a:t>
            </a:r>
            <a:endParaRPr lang="en-US" sz="2400" dirty="0"/>
          </a:p>
          <a:p>
            <a:pPr lvl="1"/>
            <a:r>
              <a:rPr lang="en-US" dirty="0"/>
              <a:t>Russia is a huge imperialist bear, rotting and filled with maggots. </a:t>
            </a:r>
            <a:endParaRPr lang="en-US" sz="2400" dirty="0"/>
          </a:p>
          <a:p>
            <a:pPr lvl="1"/>
            <a:r>
              <a:rPr lang="en-US" dirty="0"/>
              <a:t>Serbia’s imagery (a skeleton) is an indicator of the huge amounts of civilian deaths and suffering they’ll find themselves subject to. </a:t>
            </a:r>
            <a:endParaRPr lang="en-US" sz="2400" dirty="0"/>
          </a:p>
          <a:p>
            <a:pPr lvl="1"/>
            <a:r>
              <a:rPr lang="en-US" dirty="0"/>
              <a:t>Norway and Sweden are both Scandinavian trolls in the style of John Bauer, an incredible and inspirational illustrator from the time who produced a lot of phenomenal work during the war. </a:t>
            </a:r>
            <a:endParaRPr lang="en-US" sz="2400" dirty="0"/>
          </a:p>
          <a:p>
            <a:pPr lvl="1"/>
            <a:r>
              <a:rPr lang="en-US" dirty="0"/>
              <a:t>Portugal is a parrot for the Entente trying to goad a slumbering Spain into the war </a:t>
            </a:r>
            <a:endParaRPr lang="en-US" sz="2400" dirty="0"/>
          </a:p>
          <a:p>
            <a:pPr lvl="1"/>
            <a:r>
              <a:rPr lang="en-US" dirty="0"/>
              <a:t>Ireland looks askance to Britain and brandishes a shillelagh. An indicator of their very rough relationship at the time, and of their upcoming involvement with the Central powers. </a:t>
            </a:r>
            <a:endParaRPr lang="en-US" sz="2400" dirty="0"/>
          </a:p>
          <a:p>
            <a:pPr lvl="1"/>
            <a:r>
              <a:rPr lang="en-US" dirty="0"/>
              <a:t>Italy is a clutch of snakes with intents on the Central powers despite existing agreements. A foreshadowing of their arrangements at the secret 1915 Treaty of London where they were promised land in exchange for involvement. 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ransition spd="slow" advTm="30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InsaneAsylu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5240"/>
            <a:ext cx="9163050" cy="68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KillEagleMa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762"/>
            <a:ext cx="91821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HumerousMa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6" y="4762"/>
            <a:ext cx="90904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HarkHar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" y="-19050"/>
            <a:ext cx="909637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SatyricalMa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340802"/>
            <a:ext cx="9124950" cy="753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sers.humboldt.edu/ogayle/Europe191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548308"/>
            <a:ext cx="9124950" cy="79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ipe dir="d"/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</TotalTime>
  <Words>394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 2</vt:lpstr>
      <vt:lpstr>Technic</vt:lpstr>
      <vt:lpstr>The Great War</vt:lpstr>
      <vt:lpstr>PowerPoint Presentation</vt:lpstr>
      <vt:lpstr>Map Explanation in the words of the artist, Keith Thompson: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</dc:title>
  <dc:creator>kristopher.wazaney</dc:creator>
  <cp:lastModifiedBy>Wazaney, Kristopher J.</cp:lastModifiedBy>
  <cp:revision>2</cp:revision>
  <dcterms:created xsi:type="dcterms:W3CDTF">2013-04-18T12:35:47Z</dcterms:created>
  <dcterms:modified xsi:type="dcterms:W3CDTF">2016-03-07T16:23:00Z</dcterms:modified>
</cp:coreProperties>
</file>