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2/15/2016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2/15/2016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wild west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9-2 The Not So Wild West: </a:t>
            </a:r>
            <a:r>
              <a:rPr lang="en-US" dirty="0" err="1" smtClean="0"/>
              <a:t>MythBusters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1628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up:</a:t>
            </a:r>
            <a:br>
              <a:rPr lang="en-US" dirty="0" smtClean="0"/>
            </a:br>
            <a:r>
              <a:rPr lang="en-US" dirty="0" smtClean="0"/>
              <a:t>						</a:t>
            </a:r>
            <a:r>
              <a:rPr lang="en-US" sz="1800" dirty="0" smtClean="0"/>
              <a:t>:</a:t>
            </a:r>
            <a:endParaRPr lang="en-US" dirty="0"/>
          </a:p>
        </p:txBody>
      </p:sp>
      <p:pic>
        <p:nvPicPr>
          <p:cNvPr id="3074" name="Picture 2" descr="http://www-tc.pbs.org/wgbh/americanexperience/media/uploads/collections/heroImages/west_film_lan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372856"/>
            <a:ext cx="4695724" cy="281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251460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Describe what you see when I say “The Wild West.”</a:t>
            </a:r>
          </a:p>
          <a:p>
            <a:endParaRPr lang="en-US" sz="2800" dirty="0"/>
          </a:p>
          <a:p>
            <a:r>
              <a:rPr lang="en-US" sz="2800" dirty="0" smtClean="0"/>
              <a:t>Draw a picture to represent this.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time known as the “wild west” took place in the mid-late 1800’s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term </a:t>
            </a:r>
            <a:r>
              <a:rPr lang="en-US" u="sng" dirty="0" smtClean="0"/>
              <a:t>frontier</a:t>
            </a:r>
            <a:r>
              <a:rPr lang="en-US" dirty="0" smtClean="0"/>
              <a:t> was used to describe what?</a:t>
            </a:r>
          </a:p>
          <a:p>
            <a:endParaRPr lang="en-US" dirty="0" smtClean="0"/>
          </a:p>
          <a:p>
            <a:r>
              <a:rPr lang="en-US" dirty="0" smtClean="0"/>
              <a:t>The furthest point west before the “wild west” were the frontier towns in Missouri.</a:t>
            </a:r>
          </a:p>
          <a:p>
            <a:pPr lvl="3"/>
            <a:endParaRPr lang="en-US" dirty="0" smtClean="0"/>
          </a:p>
        </p:txBody>
      </p:sp>
      <p:sp>
        <p:nvSpPr>
          <p:cNvPr id="27650" name="AutoShape 2" descr="data:image/jpeg;base64,/9j/4AAQSkZJRgABAQAAAQABAAD/2wCEAAkGBxQTEhUUExQWFhUXGBQaFxgXFhoYGBoXGhgYHBcYHRgYHSggHBwlHBcXITEiJSkrLi4uFx8zODMsNygtLisBCgoKDg0OGhAQGiwkICQsLCwsLDQsLCwsLCwsLCwsLCwsLCwsLCwsLCwsLCwsLCwsLCwsLCwsLCwsLCwsLCwsLP/AABEIAMABBwMBIgACEQEDEQH/xAAbAAACAwEBAQAAAAAAAAAAAAADBAECBQAGB//EADgQAAEDAgQCCAUEAgMBAQEAAAEAAhEDIQQSMUFRYQUicYGRobHwBhMywdEUQlLhYvEjcpKisgf/xAAYAQADAQEAAAAAAAAAAAAAAAAAAQIDBP/EACQRAAICAgMAAwEAAwEAAAAAAAABAhESIQMxQRMiUWEyUpEj/9oADAMBAAIRAxEAPwD6+GdimEWFELktmpRcrwoKeTEVXSpKgFGTAhSVJCoUsmBaVXMuAXQiwOLl2ZdC6EZARnXBynKphLIdHKJUroRkI4KwC7KpASyYEQpyrlaEm2AOFBRioypZjoEqyiuUAK8xUDMqEVDhPIKKqjgrlQ4pNgLVAgGUy9BcFLkXQvVlKv7028FKvBRkFCeLBjdcpxei5FhR7JcVwKmUk2IrK4lSoKdsDgF0KyrKLJOQyERQSk2OijVJUZlBcpbGWXFsqodZQaiLYUGapKDKuCo9GFDVUhQHri9UImVCgvCjMOI8UtgXVpQvnAboL8XwCe2FDUqCVnOxDuKq7EuO6KHRouqDipBWQaxVm1yENDo1CoKSZi+KLTxQKVMApCgqQ+dEMlKwBVAgwiPCpKLsoE9qWqBMVnjilnnmmITxbbLlbF6LkAepFVWFRIZlYPWgqHw5QXpIvQ3VECof+YpL1m5l2dFBQ+a4VDiQkXlUBKKAf+eOK4uWe5xUOcUqGO1K4ahjEjgkXv4qJS0BofqlP6s8lnZ0UJpIQy7GHZDdXJ3QnLk6QgmZdKq0qHFPQBQ5dPNDL1BemMu8oJXZlRzknQEFy5pKgjmqZT7KnQwhdzUCqqSqwmMYFcjQqf1h4pOFBKWgGX4s8UA4g8UB6oAjQBalVLvqq1RLPCYEYmsY1XIGI0XJ6A1x0lU4jwV6fSroixPFZfzVHzTK58mbYo3GdJOiCJKIcaN7d6wDWM6qnzUXP9Fijed0kJhrZRqWKkXsvNCurDEc08pfosUemNRVDuYXnv1zh+5XpdIwlnIWCN4FVLllM6SG9iuPSHFx7o+4S+R/gYGk4KWCyzBjv8jHGAi08f8A5DwTzYsR80yrNakv1o4jxKu3HN09IKamLFjahzig/qm8fJWFRp/cE/kFiEUQp7FwKMwokKrirGFUuCHIKKgqr3KcwVS4JZBRVzlUBT8wcrfdc2qEZIdHGmoyqxqBArOa6QZuNiQfEEEIyHQr0zjm0aT3EgWIbJ1fBygc7LH+FekGMZFRxkgyXOETyvKt8TYNv6d5a1xcIIJe52W93dY8J8V4SphKhaXAuceTjJHcexDSl7Rtxx06R9RdjaZE52x2hWpvBEggjiDKz+isG2nSptgFzWiXQJJi5ndNisNBsmpGLX4FcUBy4VwRZBfVVZIVFMSbLkrjK/VkaLk8h0absMP5CUvXytMTNkqawidz3e7qWEGwA73DXhquO5fp3LjQ22k3+QQyWR9Xkl6WLtppyF7a30VKzjJME94JRb/RLiQyQzipOQGJtH4+w80HA0HVZDW2BIJMC/DnxhErdHuYJcWyASA0zP4MQErf6GMUS8s0ubcu5XYxlpP4ndZXzLkbROnZy7k3QBhuxEkmOdp7I809r0Tgh5tBk/2rOoN49iUwrA0kkSfeiZc5pUOTvsnFFxTbGk9k/YLg3hTPe7u37l1ANaZBjx/PNS8SZLye07/6TUv6Kl+BH4dzblgAjcg89QbpH9ZeIHn53R6lHNq89kx2IDsF/l4IyQ0l6S/GgG4jhIN/NEGMEx1Ztude1BfhQbuMzr7Ko/BgXAdHECRvZPIaivEOsxfW/aLE2J27+CtiOkXNi4v/ABJJ7km3CSP3d4I9UN+CM7ppr0MY2aFbHEi5ABPOeR15IeIrkNzZwRpaZiTr5+SWdhTEk7RtxmPFBq0CBGt/fqjJAorwZHS7oP02jY/m6Mekcxy9WCLkggax74c1mmQHDLYcp29YnxK6nhnG8Wv22jdGhuCH6LntnK5rhuQJg85goVbGvtfdtgD4f7VW0gLxtx5oDqDpm/O/hfinaEkrGn9IOFiQOECZG3iF1MvADm9Yk5R2XPgrYbDskZg46zJsNTt2eaHReGu5EEcxrz4R4BFjpbAYvGnrNqwG5TmnTLF1hdFPpue+qOrTa3Nlk5jBi06C4tM3A3sz8SSWNYwSXuDTH8ACXeNh3pavSbTw7Jb1nP2F4YDI8XMWsUnEnJx0hzBdIvIJc4iSYjQTsOQ07kV9ZzTc6+CwBiyHN5AewtyhUlkn1mPQeSh6Zo4JRCsrH9kz2aeapiarh1S6e2JCC6sA6QSBb3KDUq3kEydVSM3EtWrOAgH3xXKKj2kS6SpWiM2aOIwoB37Rp6ItLAxd0ZeJPorVH9W+t5/K6vXBaCdbg9m33XLbo6mRUwrSRBMngQ4abnsBVanRbgwvDpHAE5geYj0Vae4A3cRxsNPCfBOYfGZRMTBk8/8AaLYP+A6GNcxoA2MgyPFUrYoudMxeY9Ql3kFUFMHtS0SXyn5gItHPgZ9T5Kz3ObEOnX8/koeVo28FY5dh4osA+HqdUSbjXREFVvHzCTAEaarmPg9UR3pUhb8HxU3ue5XdiLCAdf4pUdIVRYEeRRaXS9RuoY7tb9wnUSPsFGJ7f/KipiWkQSR5FdU6VebhrB2D8oDukHHWO4D8JVEKkWa6mdzbS6I+s2wc4kDbN9ko7E9h8EF2InZvvuSK36aNOuwaaf8AZT+rHsrO+bwj3CPR627RxkiyKCgzcaC5zcugaZkwcxd6QPFVw2IDmyWiZdtwcQPL0WZ0hjqbKo+U4vdAzSAGESS06zAIM20ITvROMdXc4ubSp09cwaWugEkkEW5S4HQqsPSq0NfMbH0+Sj5jeCYxOCDQCHkZogObc8NPuAgnA1v2w7kHCfApUTRQke5UOeB/pLVatRph3VPAiChnEHdw8E6Y6G3uGhGqA97W7eA97oFTHmNQefPgOJ5BYXxE6oOvmtIGUHR0Wk6E62GmyuEG3QnoN03ictVjSTOWSNg0uAA7TBUY/GdRjntMS7Lw1GYW3jKsfHU3NLajn5vmCALy3LBgzzTrukT8l1IgQ5wO+2W/ePVdOGkRbdoqx9JxkSOw/mVsYKqHNLQTaCFl9HYWnUnqxHMg+Q9VqUMO2nIbvxMlZzro0TxjTDMpnjfzKE8RrF/VXLjw80viSde7moRKK1agO65Z+NpkbrlvGOjKTpnp3VGc+d0Hqz1SkKlUdqF+piyxwOjI2v1ALiSSLk+P+1HzmDf8LEGJG8qf1IJsFOAsjWOIbtCo/EDksx7hxKq7Et0RgFmmMUgnFuWe3EDiVzqzeaeAsh84nmqiusx1UTY+IXZ+YujAeRqHEXQnYhZvziNYQ314EnuCagPvo1xXHsq5xA9lZVHpDi1vgEy3HN/i3uEehUOLXhuuFvpjT8QNFDKw4ITSx8gDKdjNu9K1HEEggghNK9GXJCUOzUGJ10TOAomo8NkRBJLtGtH1OPIBYbcSAJJgDU8BxTFf4ibHyaLYbIDnn6qh5/4gmzRbvVfG/CFIAzo6u1v6kMBaXOAc7JBkHOXBxmBeHEWgRchP0MZlik+wbAkWEA6eSw63SBkgutoACI3kyL6kxBjQoeGq1KkgXFwSfpPC/cL9i1nByWx8c1FnucJ0k7OXm4BAaDw377ea1HdMseYewADUj0Xz2jj3UyGuECNO/wBFrU8YLNBuTLjrrsOa55QaNPrLZs9J1g4dWs4N2abwO0rDq4o6fV73U9I4gDqt+oxzjt97KjmhrP8ALxJ4kpxVLYqMjE9KOkhgEzEjhazRsJS+IovgOf8AS4xGmmltkTrU6Re363WbymCfUeCe6N6Nq4yoaTGyQQS86MblAcSeGsDeF2Kl0csrbMujh31qkASGwLWaG2AnYbBa+Fp5W6y4b8JAN+MTEcwtjpjo2nhYpMJcGtGY7ZnTOnJu8zJ0gBecq4kTkFg7NHdbwAk9wUt5dAtDmDqw4BomAY/7OgNA5kyexruC1qjwQSCLQD9iJvCxejKeQb5geqf85Eu7B9I7zuUfFY7IflgBzib5XE9psYWE1ctHTGH/AJ3IcqPMahCqVDGoUUqZcYHnoh4jCubqO8XCFXRm0+xXFtc7l3rl1UNjdcuiPRjLsl2Ya6K9SjJtpaTblt4pmM0An3x80YUra6HRYOZviZrqDs0bbHkmKeFgzttumHP2F4t78VRoLnBrf3EgTYAbknhqe5S5tjxSK1qMgcvwlDhSTtH+o9U6GXOWSOJsTzjab25hD+Q7Xl4mf6SUmgpMCcKBqbqBhh28+dvuj/owB1jf093QqtUNi08eSMm+mPFAThgPO3Z79FUUOenPTvXF+YkC3PgN0HE4ieqNPU8TzVLIuHGnt9Fy9o0ueO3cFT5RdcodEJppAKb0dkOOKXQL5EEA6FBewtWq1kjRNVOiC6nnA0UfKk9jlFJGLRqH3stMtY8DMYdHV/BWPVZGqtSqxdaON7Rm5KX1kEz5D9MxII7bX8UeliMlJ7msEvENBicwP1mbAAEjtPaUbCPa/UjNztPej1cI1wuYPAgaxppISXKovaOKfBJaMWhhms1AJ4m4HZPqmRWkHl3LRq4QQcrQYFzPZfS/9JcYCAON5ggyZ14ARbu1T+SL2xKDQjXGeA6wiQ6Od498e7sLVDIEum5m0EctwfymquFJAvYQLyYmSY748ZSdekbAiOsPQ/hWmmqErTNPoXC5nF/h72T/AEgwBjzPWgD/ANGFXC1gGZWEbZiqveHMcNWwb8SuVybnZ2qNRMPpB8AAaB1v/P8ARXtvgzpQMwbWgNBcXF5B6xJJu6bm0C02C8Rj8U1zG6ZvOd5HGZ7o4mG+hKP/AB3BFnFrgSOtAcGmO317ut6gcGKlKg3xJjHPe4yPqiZBsBtvF+GyxujKXzco3DutP8Hbd9/Lir4vFFwq8AGntMET/wDSt0RSysJ3d6aflV/jAIwz5MfBzpDFhrTlBLrRBtvJS3RgABc43dqixmc4bBrh4iB/9AFINqeZUxjcaL5ZfevD1+EaGsB3Nz9grfPlZfQ+IlpB4KzqnguRweTTOhNUXx+DEZmd7fwpQauKIE9i5bwc6OecI2OY1rCJpg827x9wgAE3m19b7WAHj4reqY2m8SWiOI+ofdZmKLDdj5EGQRfebjksYyZYCmIGxmNBfx11RsLBqNYLFwezvc1wb5wEpVdMiZJBI80NuKlpOj23nQjLcT3p02UlaY7820BsHnrfj4pd1d1+ywPBN9IxUYMQwgExnbF2vIMnsJEzxKy31GgXN7bqYolg6rZkzx3Peq/ItLjA24lWJjrEdgPHigtxIJv5rWn4a8fGu5EVX2hoge9UL5acyDUaeagNmY/tO/w6sFQmSjUNVR7ETCNzGyb6CLp0zc6LwxqODQNF7WpgAKLZEZZJHHSEv8K9HCmA8/UQtLpTFBtJxcbCx+/lK4ZbZyc3LcqR5TC4unTdWY4Cxm+mgJaQUv0p0Zhq96YbTfoQ3qi5sYFge5eQxGNdUqOf/JxNtNbfZQ2u4aT4rrXBJbTIzi+zRr/D9andkPHJzc3hPpKnBYzP1XyHaA9mxHs+CSbiHCDJG/8ApSaoeZmHbnj/ANpifEKnFtfb/pcZLrs2qbYkTce7Lqbr6yqdGN+Z/wAbnZXj6XftcNhtfX0TI6BqF3Ue0jd5OUA8C3XXksGldNiaoATc9Ux63S2Ow3VLSJ1ymJvfKbaHjtqj4unUp2JB1EtMiRqORQhm1n8Ko2tol7MzC4iAATAuCN55o1fF2gWG6FjC0yeN5GpiwPeUpQwVSo6NGbu+w4+i6cIvb0J8jiqF8Qcxc7hYdpsPfNb4r5KLO0u8z9gFn4zDMGUNtBJI24AnsKmriJAAsBACqX2SM+N022Vx7W5Xvbu1u37gQ09hJbPenMO5rQANo149yUwNMmm5hZmgyQTBmQLGRcTPjxS+IwlUHqB0cw38n1Q0npscOXB3V2XdUiq8DTqjznXvQsMyXdiEcI9kOdaTGsmTPBP0yGi1yfL2Vd0tGcbk7YwKmQE6ckFmK4peq+bkpZ9S8N6x8gpXHfZcuSjQqYm2UCSbrkoaWVsTLjqfsuVqK8MZTbZ6LJbnb138FwpQde0+/dkao4AbactE10dQoOGbEPIv1WghoNuJ27IXDbOmjLqvOVxE5WAZnAbkwNbEk7cu1LYfMTmJ60XPFeh6fph7GtoNApNkgN0nck7nmbrCqYWoLZTfl91cWqNuJJO2Hp4r5cgb+BG49FZmIbMtAaT59h2KGzoeq5ubKR/RuU5gvhp75zOjjtClqK7Zo5x7M57wdSs7EM3C9DQ+Hg6W5+uC4QTqQdpAny1TGK+EXtbmGaObQD6qlOMX2TLkjNHk6OIITbaoidFtD4RqQC4WMQRuCtHEf/z537XDNEwdB22TlyQbFHkcFVpnjTWBdZbvwlTa6sAY315CfSfBZvSnRVShOdtgYJGg71TBPi7TlJBAPCd0TqUdDtyv9PoXSXT9HDtPWAPBt5jYcF5HE9PHE067XyJgsg6AEHLzkrz7MO7OfmSSDBJM3/C0aLAPFT8cYf1nIt9laOHtpfu700zBA68Pfb/Su+s0Dl75ImBLjOVs66+WqmUpVZaoCMADePcIFXo+Bb37nzW4ynUAI+Xe/nxCq8OE/MEAgnSbhZrlki8EedEtImbXB2HuF6TDYo4rK0PFKo21xmDhsJEeN0F/R4c3Y24+azavRlRjuo7XuPj3lXnGf8Yk5IvUztc5lTkZBkGdHXE6HzSWPrfLYYNzYdp1PcJPcFo1J6ofHVbBOtgSd+1eVx+MzvzDQEhg5W63fr3BbcMcmZ8s8UFNYmGjew2gcSpw/SLwHsJ0sDvHDsUYrD/KDA763Al/FoMZW/8A6nn2LqXRrv8AkqEEQLAiCdz4D1XR9a2YNysbflq1AadOGxJGZ1w08X3DjYcJV/0jy/6coEEAuBnlbn/ajoxpaMxtmDg3sufUeqcbWiJWc5NOkXGOiKDiSSRBi546faPNc6vBi/aqVKt4ItxQqpgX29gLNK+yrotiBnY4HtHbskaMOZImQO5MYmr1RlMncAX7FkVQ6mS0yJEgTaCt+OOiJyxYV77dbw+8p2mAG2AFkjhaDXgyTY6aJ5jQbftCuRlDey9KnKhNinGphcsXJmtD1Z/WAudJyze+0eHijYLpWnSd1qctiIMnx/Co8gmw098VBZuYJMLDXp0GjQ+Jw0ZW0bXy2gbnRUf8U1pJbRpjXW8JAHraReeHdCycZjbkNtGqcYJvSIk6Vm6/4kxRggtb3dtlw+KMSNmEgG8X93WZSNsziLDzRcPXa+SIOs7IcV/qJUM0Pias1haWBxJl0m3hCaw/xiQOtTMgftcQJH+JssioWzDnXMe/fBWdRbGh3RUPUOt6Z6Loj41k5XgNk6Dq+Zm6163xdRAPWc0u1cbnuLbea8C/o6xj+/BLv6NIEkaem/mfNL4+NvshqX4anTfxN8yoAG/8QBAB0cLXPP8AKymVg10N+g6cRb6Z70B9EgaWPnb+kAsdEDu5LaMI1oqPNJdm3VbmggbCY3PGByRmYRzgXhjiBEkAwFjYXHPpOBE2jfxW3S6YD4zVXtA1kB3hosZwnHro0yhJ2h2p0VkNyzNwDrzGnCe9RhKrmmacEX+oCUFtKi7M6pVc5v7YME79aZvFkM4ljTLDmaeNiDwPNZU3/RypG/geknVDFgRqSJFu8JvEVcsZ4ItcD86LzDcXTIjxRBWM3eTaNduHj6KXASaNiqaJH8ZtY29/2srGYQA9WpNtBaEpWc1rMvCO2fc+KQdVkwJ5X92V8fG/GJz8O6YxOWmWAkueCNdv3H3xS2BoNa35tSS4GWjlHV7zAhU6Qo5Hy8gncDSBo0d6LUzNLXSOR1A7uP4XVFVFJemLdytk4KlmqF9Q6Ge/YdgA8ua0GYnd0x7296rJGK24GT+fKFP6q10Sg2CmkaGNbMAbcNo0t2wlHsLgCCAbHsStTGk24qgxRarXG0iXNDj3mIKCyuHXdMaNvvuUq/FEqlNjnfSJPAKlx0tk570OCoAbAAxGn3Wbj6+d8jQWCriA6YO1oQ2Ur3K0jFLZlOTehro82K1aAAuVlteRYf0pFU7myUo2VGVI1MRiwVKzC/xXIUEkJzbZr1cZAG5tuqVMcAJmTw9ewpR9Z2huEN1GfpO3n4LFQXptn+Db8dLfwhPc09c68Npv4JR7SDEH+kRtQt2Ebz6yqxS6Jyb7LOxbnAs2jTgRf7I2BblEmDuAbX2niq0sZwAHJBeJklKvOgv0lzyXku98AFuUyePBYrbX5abotCp1yZsNSbKZxyQ4yo1qlQm5t+EM1D48Abx/tLDF6kwRoO9dUxJBJmbCYtqs8DTMaqNa4R5IZoNHWI98EP8AUCxNx72UPx0JKMugyQSphwdLylv0HbfwRBWDpmREdmiKMQACJ9+/RNOS6CosU/RO2cQOfvkmW4UwBt6qjcSZ1B0RRio4HvTk5BSLNoxeNh78lzQfpdqM25ubgfn2VQYy0OHuyr8+TN+zTilT9HYKq94n11gKzsQcmQNNjqDEj/JXdUbyQxiW7xb3urr+CevTPcwyJB81d+HdI115pmpWFuZ98uCu2vygDS60yf4ZUhJtJ3DWR37K4w9iSCTsJ9U0+vuLnS+yFXJ7OHamm2IUdhjF7nbXbXZBNM90rQ+YQZJn2PuoFQbXHnrrZVk0KgNBkHM6IGg1k/hTiapJ6pIGukdg1RW1BJOgQnVRyS9sH0LhhMk3J96KWYc2RfnH+4UOxR9hVbJ0cxkaqCGnQd4Q3PcSuc7hrunQrIruEW1UK3ypChWiG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115992"/>
            <a:ext cx="1752600" cy="128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5" name="AutoShape 7" descr="data:image/jpeg;base64,/9j/4AAQSkZJRgABAQAAAQABAAD/2wCEAAkGBxQTEhUUEhQWFhUWGBgaGBgYGRwfHhwcGBgaGxoaHBwfHikgHBwlHR0cITEhJSkrLi4uHB8zODMsNygtLisBCgoKDg0OGxAQGywkICQ0LCwsLCwsLCwsLCwsLCwsLCwsLCwsLCwsLCwsLCwsLCwsLCwsLCwsLCwsLCwsLCwsLP/AABEIALcBEwMBIgACEQEDEQH/xAAcAAACAgMBAQAAAAAAAAAAAAAFBgMEAAIHAQj/xABPEAACAQIDBQQGBQgHBQgDAQABAhEAAwQSIQUGMUFREyJhcQcygZGhsRQjQsHRFRYzUmJy4fAkQ4KSorLxF3OjwuI0RFNjg8PS02R1kwj/xAAaAQADAQEBAQAAAAAAAAAAAAAAAQIDBAUG/8QAKhEAAgEDBAEDBAIDAAAAAAAAAAECAxESEyExUUEEFDIiUmHwQrFxkcH/2gAMAwEAAhEDEQA/AGbeveYYO0XyZ25CYHtMH5UO3Y3rv4uw93srasVc2lDMczWyJVuHEEEEdfChXpZP1PsHzNa7hqVwFnxZ2JHKVtg/BifZUUaMGldGk5yuONzbGugGUsuUmfVdQyn2zRDda8cThg7wLqu9u5l4ZkMGAeVJV62SHGaGzZR0GWSseA4UH2pszFX8Q1nB3biXZzhUum2GVkBbgwkqVnX9Y1pKhTS4JUpNjP6UN57uzRY7FEfte1Jzzp2eSIAI45vhTlhcOzIjc2VSfaAa4NvfsPHYdbQx9x3z58ge61yIy5vWJjivCi+GXeAIpt3MRlgFfrbZ0jTQt0qNKnbgd5nbLezTzNSHZw8TXERtbeJde0vH+zYb/lNeje3eFOPat54e0f8AKgo04PoV5HbPyaPGa9t7MESxNcUX0j7cX1rM+eFb7or1vS5tZfWsWfbYuj/3BS0Y9BnI7GcHr4Vq9gcga4+nppxq/pMLhz5C6vzc1Knpzvfawlr2XWH/ACmq0o9CzZ0bG4lkngP3v51oedp3mB7O2HMacYnqfClzdjfsbTxIsfRFtNkZs/bT6saRkHXrRzaFt7chbhBPBU4e/j8KtUab8ESnPslsY3FGJtoT0SSP7xML8ahxO13sGcResLOuQSWA6affSXtjaV9RDM6qfMA/jShjMYWPXzNbR9LB+Dnl6mSOqNvt2mli3z9ZyFHjxMD30D2hv/ig+S1aRyDBKAtr4EMdPZXPLl9jAJpg3N2vicPdC2rYYuYEqJk8wSNKv2tKP8UT7icvIztvltJQzNgSVXjAcZZGk8ef8irexd5NqYosLeDRFQSzXM4HA6akanSrdvePaIksiIAdc2nE8gOflQ7H794jVQVLc+g08az9vB8RRrrNctjRsS5jLyMLgt2rmugBcDpwYD4z76obV/KNksQRcBgBcqrEcTqxJn20lYjeraLerfyrxAQKOPs4xVy3v3jcoRmV9I1UyfEsDPx91UvTRT4RD9Rfa7Mxe/W0bbmcMmUEkyr8OHEnrzisHpQvt3Uwoz9AxaB5BQaH3L168c125OuiGT8TJI8zUt+1bW2QwaeWSVBnkRzFV7al9pPuKnZLhvSTiAwW4imTxIIIBI0hTrGvj95bE75YnQpbtkMDHreEHy46fHlSOVYeqvtgfOt8t1jLOF8SR91X7Wl9qM/c1O2OVnfm6WAZFAMcAx81/j4UdwG8GdczZF46liPhGnvPnXNLJtqTNxmPgIFSjFDkWHupP0lJ/wARr1VReR6xW8ty0BmuWrsmJthgeJ5H2e6o7u9t+O5h115s55xBy5R86T7G2XUZQiMB/wCIAfb/ACaibaTEyci+TEfCj2lL7Q91PsbG3yxAOtm2RBmHPGdIMchIOnHXwqFt/bqk5rShegJMCNJMjn4cKW/yhbYRcuiP2VJP4VV7WwPVzP8AvAAfOmvSUft/sT9TU+4av9ozAz2IKjjGaffwFeD0jXTwwhPMHOeEmPs6cvjS620bmTKqWwh6n8TVFtqXxwIQcsoHzp+zo/b/AGC9VUXk7Vg8U1y2rrOVgCJHI17VHdfN9EsFmLE21JPmJ9+tZXiTilJpHrRbcUwJ6UcIXsGOQ1HvoV6OcaLmBKfaw7MGHVWVMvvyMOfLrTht20GLKea6+6K5hu+5wO0+xYxbxAyeEsZQ/wB8Lr0muyjtFET5H7E2eh15n9pMpX8I5lqr7Its21sMUOUhjmk8U7OSNOcAUR2nbk3VBAbulfBlhvwPsFDsFjOy2nbaBIS68GY0RVIOUE6Zula1OBI2/wD9A/8Ac+kX/wD2aE4zZX0jFrbDZJsWWZs0aLaSYjmSwHx5Qb3ppxgv4fAXQIzG/oPA2weIB5dKvbCszi3eGLLhcOsaZQtxEJJ4knuLyEa8azW6RpTbjc0fdjCgnIbgjpibs/56XtqYW/h7uUX7zW2BNsi6xMTqp14qYE85B6gXNr7Htnaa5pBd7dw90cVWQAY4HIOXM1d3zsyLNySIdkiJnMM08JkZPiap8FQ2kvyBtmG9dvLbfE4lVKsZDmZA09YH5VLjrNxLthFxmIi6bgYsUJGS2WEdzmRGtQ7OwhbE2Rm4MX4fqAsRyiYjjV+5hbdzEJidWCoVSCIkky/HUwYHmfCnDdE13aYJ2wcRZRXXEvczPlhrdvhlJmQvh8aCYnaF6BmZSJHFV69Ymrm0sS9y6+YkBWIW3Oi5ZExwk9fHpQzGzHLiKNr7BGP0bneNz9gYZMJh762LS3nsJmuKgDHMozSQJM17tbZF1dbVwZDxUiSPdxFSbs4gjBYYAExYt+Q7oqzevtGrjTx0/wBaW6Zz8o5vtzYD3G1ZYPLX76hwfo2FwT2oB/Vy+/WnE7NJm4zCJ6En2USwjEBcpULHeJADE+QOk1rqNLYy0ot7oUU9HtqwoMl26kgKPPQn21SxzHDz2VpSYEsuv+I063rVpie1YuZ0CgqPI9aHPs2xqx16ZnkjySYFCm3yDglwc3v46/daYOnUnTWZk1RuYR805Z6kkx7+dOm0rygnKjMPNVHzoLfultOxj+833QK2UjCUfyBXeInKY4AHT4ca3/KGXrpyAge+r1vAXHkIDPMKoAHmfxq3htzWbW6ypx9dx8AoNVkvJGMvAvXtr3DzyjwIqt2bsdSJ/a/jXSN3di7OsXZuutx11EqYkHgATqfMRRfau08HcLNbtJnggnKs/EcaWrZ2SHotq7ZypdkvEtcgeCt98CreG3Zd1NwLcZBEtA58IEyaesPiUuWgnZqwWYC3IieqhhNXtmvctKTCoIgLPGetPUY1RRzPaOwXtxCu4b1SF4np4HwqhcwVxCQ1thBgz1PLhxrqi7MUcbZYnWVUmCeMCIHnV7DbHXIPqrkA5tREt1On3U9WxOhfg5Dhtl3bmYKjFl4iDPuPSormzLo42yI4jmPOuw3dkrIdg4YQSVQ6Rw46ACoPzbF5ixulST9pQNOfPj509YToHH1whPIDzIHzNTWMK08FA6kzHurqOL3RwVvMxvI3TMZbxiPwoVa2XhQTPaR4DT461Sqp8EOi1yL2z92e2PrHzIgfHWr7ej67lzKZXWTIA08TRK1isMuiK3Qs5HwExV5dqWdBcuvlnUKdCOhJj5UOUvBShHyG9goBhrIBkC2omZ4CsohhL9pkU29UjuwDwGnSva+fqXyZ7MLYoD7Z/SHyFInpH2UXtC9bnPa1kdBwPsp92w31h0+yseZLD8KQ9v72djdu2CobMyAkjRU0z6cyeXTU8gD2U/giJcjTs/aAxdixiRE3EGb/AHiaMPblf/DQvbsDEJiF07M6/uXFAafLRv7NCfR5iMtx8JpkuO17Dyf1SMygg6HKEfyDCNdDuNtBsykaMII8CBpVz3iEeQX6ThFnDKDoGvMB4MLUfI++juy7qptFC5y9pg7SKTwLFbJVf8LATz04mlDfjGZsJhcx76Nett5oUg+1cp9tHsfhxevqjXBaRcJYdnILQot2xwBn1mA4iNTyrOmmoo22cmXtpbr3GxZxIxOX6xHy5GkBMsoGz6AgEcPtHTrV3xHa4jC2UuwSxDCTlU3GVUZgNJjNHOD46wWcfizdZDjCgt5y9xsrKBbMFtVJImPfNU7eGcYk2zdVLyXHJutB79qWLGQZ9WdR+Fa3XglRad2+ETJsu7Zx9q2LysVt9sWEgFMzKyRHEgfGptsX7oxOEVCmR3uZgSZOVCTy4BZI6tHCJqrdxOJ+lA9sjX+7ZW4VTKVuGV4LEHODMTrUO0sXiVu2zce07WgzW2RVKEOChOkTwYctRVJpIicJSaK291hrbHEKRkbKrAHXOFOsRzVR7aD7cwN6zAux3iYIafVieXjRTbmIv3LaJeyZXUXVyrBghlEmfE6eVUN4cVdudmb3Z6rnXICNHPOSde7TdgWSSTOvbNxbrgsN2Yn6pJ/u1WOOI710ltNEggT9/wAqN7t4VTgcMdJ7JPlVDae715mm0Ac3HMYUeMD5VN1c57OwIxm3RA7gUDhm4ewExQXaO8hOoJB8CaOYvcs5c9y/mfjlUACeQkySPdS7tDAWbSdmRcdv7uvM8yauOJnLIoflwxrLHlmP8zQ65ir131ZHSJ9tWUsEQVsT+8D8Zre5h8XcHdRso5IunwBrRWRk7sgw2yMQ/J8vUa/GjeE2fYQjtIbrmbN8AwHzojsbCYprSo2HuREZnza8xAMR7KlT0eYwtJ7BQTOpJ+4mpc+2UodIBY+4qgjDrd1PqloX5QaI4HY+KvjKRa1A7veE/GPbTps/cYIO85YxzAievH5RV/8AJz2oy21nkwkn26E/Cp1F4LVJ+RJwm4N6CwyZgdILa+0nQeyig3IY6tmzHjB098gmie0L90AklmjiqSfnloWm0cVEpZuDwLAE+QmT7KMpPyPGK8F/A7mWLWtwCeRY5o8gdAaL5cOgEAmOf+ulcv2nvHeuMVe8LIn1QzEyPDQ/KoHx+JVQxvd0nTOGBMc8obUedVg3yyNSK4R0vFbYtAZdDrwkTr5kk1BZ21bmYbTq3DyH8K5uu9mKB7nZnyVB8Yk++ob29986Mls+X8KpUiXXR0/aG9FtlysuYEazPD3Ut7a23hjOViZ0gGPjBJ8qSb+8TuBNtdPOPnVjDbYdhHYWmMfqH51caSiRKtkEztjDiA1tz5MP4Emo32vZIabRbMQTmYnhwkDh7a2wmEJWbli0s81WG/xGKhxe1AhyKWAHJktnX2VaM22DsTfRj3UAnkq1ibOuXR3VJgagrw+EUSwu872/VCH/ANJKmvb5YhuBCnqET8Pvqtyfp8sdN3LLDC2Q0yEUcI4DQewaTz41lWNmYhms22YnMyKTy4gHhXtfP1G8me3BfSihtBAb5Hgp+dcc3oYNtK7n4AkkdYWQPadK7JjEAxP7wH4Ca55tzcy5exF69bYBgbZUHgymQ3tHHxgiuyn8URPk2OxFnAXsM4W4jd9l1gySJE68II00poxjBjmUQCF7vQgZSPYRHsqTDbDexgkuF1um1cYMVzCLWgiDOUoZaByYmvcQuvhp91DZSSEf0h2wMPhiDq7XiwjmCqhp8hEfsij+If8ApAFxbotXMFaTtEsm5BKWyOAJYd2MviNOdBfSWqjD4aPWm6fZnb+FOaYtw1m1bdkFrDF7gVQxbvW0shM2k96D+6eoq4WsT5YrWWHa3lZLtqxdS9bVuwZigb1CUAluAkVYt7TH0578FEL3mV2ssTqjhJAE6kjj7aOjGYvMijFJNxoUNZIiRfIDHN/5LA6DjXox+L4HEWge1W1BtOO8wQx63GH4fst0rTFDb/f1Czi9pI2LS4WBVnsOzlGGX1S46nKQQPADpVfePayXHV1dGJTKYDALldgNJ4EQ0eJpp/KmM0Ha4eSCwGS7MDMQYB5hSY5aTxqtjdr4tLbObmGbK7IQBcmVbKeJjofI0YoE3dC9t/adlwOza03Zu1sAM5LIETK/EQJBEa/OhW1MRbNq2yvaLFLalFZiy+uWkTy7o85pyxmMxIdlzYcxlBLJcXVs0R3mkd06zQnEXbr3ES52MNet22KZp77opiREgNVWRGTskjq+6m0MuBw4Uai0OJjhVPG7WxbHKigeJ1oxY3ZFuylkFmFtQoJIkx1jSon3ftIO+PaZNY3VyLOwuY3Y95lzvjhbaJACtx5a5p+Vabu4du0YfS7rkgiBBUmOMMp+NGsVYwa6EH4/cKgs7Ss2f0IVZ6yPnVXdibK9xhwOAyrlIy8O8OJPlEeHCiKqoAA4DhyiudbU2riLikJdPhlI/GaVMRgcYxk3LmniYpKF+WDqW4R2q/jFXiwAHiKpYjayAT2ix+yQT99cRv4XEcGZvfNQjCXp4t8atUV2Zuu+jreJ21YJkXHmNCXOXTkcvCqeL21kE3LyBSO7ldj8Mp+Nc0/JTjXM01udlXX5O/sq1TXZLqy6H/8AOlCoygserNbA/umCfbW/5wWLRzIgdiO8TcE68gPV91JGD3VYmbjC2P2pn4A17f2Yi6C5Pvp4RFqSDe3ds2n7yYa0HP2pt5gevA60ofS2DSFDceMmKsHBit7eBrSKSMpNsHteuGZAg8oqMWv2R7qOLgRzipF2eKq5GICt2wOVXrGNuJ6hIPWiI2eK9/J4607iswPi7966ZuXHbzJioreF8KPDA1sMFTTE4gZcNUn0fThRpcFUgwXhTuGI5bOH1Vv9xf8AKKyt9mqeytzxyj5afCsr56btJntx+KBe14N5ddcvyJImo8KM1rPz4R5kmo9vue1gdANOsEx58KE4zaxsKqgST2dw/u5roaPHRT5V2U9oIlrcPYHaItYnsHAyYhDE8O0RRKn95TH9letU8RZ7NjbPBIyHqnAe6IPiKBb5YoNcsFWiVZ1jj6y95fIwaYTeOMw63B+ltghgOZAlo8G0Ye7rSb3KS2OYb6SbkFyRLQvQSBI9uarNrfK4l3OUlkXs5WCCgMgMraEg6+YHCq29gBuBtPtf5jV69sFHS08asgJI0MmarKyQKLu7BnZO1bOICqcfZtsuaBftFWJcOurGASO0eACYzGmpd0MXdIdMThHIudsDDiWgCTA4QB7q5Ld2K2QEEEEE6ieBjiNa0wN7EYVgbNy5ankjd32oe6faKam/DE2+jrp3J2hEdphCBm0Pa85HJeQJA8DzqriNwcewILYOGuNcMPdnMwg8bfCljZfpWx1oxdCXx4yjHz0K+5RTns70r2CP6VbfDtI4gspngQVnTxMAU8pEqTW6B+J3H2i3H6HEodLl3TsySAO5wkn38qojcvGrcts4w2Vb63Wy3HJ0uKzQCkTAj/Wui4LeDDYgTav22HgwPvIMCp7mHBEgkjqKtTZDk+iXFbxovBSaGje9C2VxCniday/gmbgpNUn3dut9kDzpWiZty8BPaOLw7Lmt4hRA9UsNfYdaVcXte2IIBY89Fjzop+Zzni6j31Na3MQevcJ8hQnFeRPJi9c27ajuq09NB8hrVVtvif0WviZp1t7qWF4gnzMfKpBu5huSqPbPzp5RFhIRH24W42Qfd+FQHEZv6oj2muhNsO19mB5AfdUDbtpzJ9pqlNCcJCILc/ZPvqxaws8V+Jpy/IaDgy/OvV2UP1x7BFPNE6bFi1gEA1n2E1as4ezzD+8/fTAdlTw1rdNhk8RHtozRWDFrFYKxPdX3x91eYfYiue7/AD76afzeX9Yf3TXqbNK8JPso1ELT7Fe9sUKY++oW2bHAU2XMIx+xPuqpc2Yeke2rUyXAArgfCths8UY+hHrWHDHhpVZE4gY4DpWv0KjX0U179FNPIWIGGDr0YWjX0OvGwlPMWJZUaCsra2ugmva8KWzPVXAt7eg3R4Qx9xFLu2n76k6DsuX77Ex7waZNvgB5/ZA+JoDte0CiEkiGCR4ORqfKPjXXDeCF5FvfpGU4M2yJSyTr45T+NOez9n3sKLd1shS6FDqsyMyZhx0MGlTf9wl60vBRageEEj5U5bM26+MwCXXCAi/kGQECETTQk660VE9mEHu0c/39VTfZkjKWMR10JPvJpl2XazWsOf2E+VKm9bCQs652MR1MT8KNWN6cNatW0e7DIicFYmV0ZeHH4Ec6U03FWKhJKTuSHDkL4AH4zVHFYTgY0zD3GDVr84MKUI+kW83qmTzOo16QYngDUX5cwrWwDftyFB487YCsPOfV68RNQrml49keN2SpgwPVTj76pYjZOUDIxAJIgcNOHdOnwog23MOVEX7c9isidcxBEceM8enOK0s7TssFm4nrMfWH2Vlj+FNOSC0GBH2dJAyDPoVdZVpM810+FT4ba+MwzkJiLylZkN3hoY9b1onyonYvWzcSbqaZZ7wHEADnzJPuqLaGIs53+tQyLqjvTJDknXz4Vopu5jKEbBjZ/pYx1oxdFu8Bx0yn3aGfMmmjZ3phwz6X7Vy15QfnAHvNc7xD2iNXtwYYiRPe4aefGht3A2if0iAHTRgNRqefSTVqSfKM3T6Z3/Z+9WCvx2eKTXkxyn2Zon2UWuWARMkjwOlfK9y0qtIaQRIZfkSNfZTVuFsraGJcHDXrtiyp792WC8TISI7RpB0kgc451ZGf1I7XdCj7JP8AaNRoCfVt/E/jRHtYAHGNJOtSJePX4D8KVx2KAtXTwQCtlwN7mF+Fe4nebC2nNu7iLauIlSwnXhVbG787PtLmbE2z0Cksx8lUE+3hR9XhC2LiYK74fCpkw1zmwFJ3+1/By31GLIE65LesedwGvR6XsFE9jio/ct//AG1WE+hZx7HdVI5zUgu0jN6WsCIm3idefZrH+epD6VcBMFcRP+6/6qnCXQZx7HU4jwrRr/8AM0oD0nYCY+un/dH8a8HpQ2eQ2U3iVBJAstOnSjCS8DyXY2tcqBwOlcvu+lHE37g+iWhlDfoWQs7BdSumoJHMDToefQrW8tjsxcuzhwQCVvjIwMerB1n2Ur2CxYZfCvBZ8KqNvAXH9Hw169PBmAtJ55rhBI8VBqG5a2hdB+tsYfwto11o4eu5UA+Smk6qQabYTGHoRtPb+EsaXL6ZpgIplifBRrUF7diwBmxmKvXVmfrr/ZqBA+ymQRPIzUD7xbKwK/Um0pmSLCCWHD14Ck+JaodaT4LVJGfnDduf9lwOIuSQA1wC0vnNwgkeQNRbl4rE3buOt4sjPZvqAiwVRXTMEBAGYDhJ1ofjfSen/d8MzsIjOYjUclBBOn6woTuvvmlnGYu7jCLf0k22OS3dIDoMsDLJAywdZ16UQnK+4Tpq2x0YisqNMSrAMrAhtQeoPOsrib3OhLYVt4Ls3cvMRPl/JqpcsB+6w0DqTrHDWpd4xF05dSQs+6PkKis4uYUjWBr91d0PijN8ih6RrkYq3/ux8c00y7jvOz28MUR/wlNKXpNb+nW+hsr7w1z8RTL6P7k7Pcf/AJfzsirkvpJi/qFPepfrASImf87/AMKAYpou3G6W0aBzl7c6/CmjfRYyH+eLGhGVBeXtI7NkQNmJAghWmQRGqikuCnyW7uUW2cZSmsEZIJgiAwnWRMDXWvdmYEMLRa3IynP3Qc2Ydw6XJOongNCB41O+OtC2bIa2bOaQPpBg+OryBPLhVmztNVML2GVQoQ9snBZjjPU9eA6CIvsXsUsDscS3bWFaSpU9kSIM/qmQM0AzJ6dambZVrQCzDlBlmxcPeWe0aAhkAlQeXlxoiuOtqy5TZOYLmPa2tICiPVPT269aktYq1mZzkzKjx9baIaTmiAvEmpyZSUQBtbZNtEd1tlR9ZEpcWB2WdfWQCQQeevSKURfHSmDH72i5aa12GUmRm7SY+r7PhkGka+dLdq0XMKNeJ6AdSelaxT8mFRp/Eke+I0+B+6p8Hgy7KCCSxACgEsS3qgDmTpp40d3h3TbB2MK7EFsSLhA4nuZII5AHPp5A84p92lscDePA2iNOzsXD52bTmT7bQqyBf3Y3XIxdjDY2zk7RwTbJjuFDEwdJI6+dfQFrCqihEVVVdAqgAAeAGgrnO9DxvDg/3LfxN4V0bFuQjMqlmCkgHSSBIEwYnrUMCCxiEZnUAzbIVpUjUqG0njoRqNPcaq43FMGZRoNIga8AaQNzNpYtto38RcaytnEoly6mYxbCIyoQSIkLbhiYmRw0hs29aJvwSYIXTlJzDgOMkDjNTLjYqK33EfeO0Gxd0xPcTXT9Wq/0RD6yAweYBojtju3hy+ps+H2YiqnbCT5+P4ffXTTX0owm9zPoNsf1ST+6tTjA2zANtNSBwHHkPPwqrjsM15DbS41piVOYMVIE+w6wRpx1pOxX0jE5VY3rq2ZW2QjD1NO0bn2mgknUeFDkk7XBQbV7Dte2ZYYQ1pfIaf5YrR9i4UxmtjThLNp8apbpbQvPnt4rtbjopcd1RCqMuUmQc7HUTMiDOtXdr7as2CAy3u9MZQDqsfteNQvUQywvuU6UubGXNk4fiU4ftMNPfWz7HslLj27clbbnMCdIU6nWPfVAb24bKO5iOQ/Rjw/aqrjdtYK+rK1u/wBpEW3ZWGVjMZirg5QTw1q5T22YRpu+6Dno+wVtTdfEB7QyxmGZC0twlYcrzgH30wvvNsvCsWti2bn7CrnMdS5znj41z/BbMzllukv2epOSYUz6puO3IdIqexhbQxNxVV2W7muQtzLBLxAW3bL8BOVeulcF7s68bDJtL0k3X1sYeBye5MefeKZT7DS3e3kx2IMDEvB5WAxkeL2wqj2zV7eHZa4RLT5LQZnILtbuFlQZOd+STqTIFTbTwUYe8zu1yVZQp0A7xAbKO6NVJgDnQFhYbANM3C2YnjdvIhPnkzEjwIrOzspqbtkfuIXM/vMwH+Gm70f4G262swUw4DDnr9KiSDPBV9kdK5qEjGrPK4T7pP3VWLYskhywexjcdVbOQeb3ggAIJkrajTTnQ76MrL3lXQsAEHd4kHmdOcyZrot3HWlVs1xFBtWoJYAfo7wOs8ZPxHWka1a9VerkfE1PA4u50fZyRat/uL8hWVZUaaV5XKWKu8rkX9dBkEeOv41UwKHN146+AIEfGre9Im9qB6mnXg519oqvsy4DqT9rX3V30/gjF8iL6QL5fFWp+zZHxLE/dTFuCCcC6gxONWf/AOAPzFK++/8A2pfC0vxk/fTN6PBODueGNtn/AINav4Ga+QP3/Hqn934q1UsbhVyWXHF7ST00S3+NX/SIIyjobf8Akavb1r+j4Unh2a/5LH41EeEaS5ZUx2ANpLdrgsMYBPLs+B6g6H/SjGN3DuombtlaCNEzhtSBPqnQcffWuNAuHDZdVe1cInlBs/eaO3d5MTZuZXKurWe1iVt5VgEiSTmMHhxPhWDc9rGqjF3uIRwWbRiWBGoN1Y4aEaaHQfGeJqbB7srdXvzoJUow0E9Ijnzo9c3hsgAnDkqVU5luhxDQo4juyTwMHj0p02Ib/ZXjdREt2VyqqsGLAECZCiANRzpuc7bIFCPlnHn3M7x77FSr5AF77OFJA6FZGpHkBrpfwGyrdvDXtMwfAi8p0zBiX5+zgDqPOKZsDhGbGYcl2Y3GaWMTKWSTpEAQR7DQXAtNg/8A6ph/hv10U23z+8mVSKTsg7vxb7Rd3wdQxynyz4YGm3bl5Le8Fi4yliuBcQoBM9qQPgze+lTb94dlsJtfqyxbyF3DmNfKi28GKR9sK6kKv0Q6wOJuzGnE91qVSVuPyTCF3uVt5tqI+2sDd7yqq2c2Yaj6250nrXUBtSyQCpZswkAI8kCNeGg1Gp01ri28mNX8o2bqyQvZsdOS3TPwHCjf5wXu2REuJaQTIiWVIDADjJLIvLr41m5vYrDmxBu9gcuKxyXbj9gl5LMHKCLZVrxXuLJ4AaGYB66Ne614izFwF3D5FzSYXuwJ+yAxEa6RpypEw+LD3MYUvDMt0Nmukrbyph7aEt0g92egq890KALuLXvXDK27d0kZ8wUgo6rMrInmDOh0TW4J7WsFNsYVb103LrrbUWrJ7xAPeUmCJ0PgGPEceY/6Zg0FkG8C8oXVSFHqnN3jGk6avQK+cDduORbuMCpYLGQRcUsIBaRC8gTHsmqb7SsAkW8GgnDswdmlgBh+0VdVPIBZmqxb2bYskuEhsTeLDW7zXLb4RJRVHaX1nRnYk9mHJnMOfKl22+HCNbXbNtS9xnCJhTcEuZjOCCePSlw3u+s4a3nIXTQ/rQfVk8Os6nWpNhuty8kWbajtgOEnTKf1YqowihTnJjfs/EKMNns3reKeXR7oUofWzAZWAjTLyI046TQ/eLvYZSujyhMhTPFYEMOAaSegXrQnZG2Ua+mHGBsIxIU6QcyKT3h2ciSNRxFMNm3nRPq0WVzQB+tl5x4fOuVUVGpnfzc0TbjYUSt093Mo55suh9mYMD769UXAGZ4aMuUqOLG4BqDwWM0kHlTa+C5ADh0oheZeyVQBwiIjUGeGugn5VtOt4SEoS7ZQa8beIOVlE3LYlkR8pOmYB1IDcNQJ0qptkMt64VuHOUYm4vcLEukscscZ4dIHKvceYcn/AMyyf8a1Ltdf6Q6gcLZEcP6xKwi+DeS5/eybePBKmysKQVd27Q3GVpzNAgzEkwI1o5tdQ2Efjm7oA0jW/dEzSztmF2WkFSRJMMGibZOscOFGsfim7PJm7pUMBA+zcQjWJ43CePOtZGMeERej6GMgmDct8CRyv+R0+GvU0u2+zTH3RcAKkNkDBTrmnQMpE8eUxRXYe07gVrhug4huzujurJhWLkAiIAJ4R7ZFK23WuLtQ5wRbZnyEoAGCoZytHehpHHwpp2f+xNf8OkbMwz52zW2AyKCzDkxIUaCADB0HTgKW7EMVngX+BJpkwePzX7lpmuFyYRTMFbd1hpJ9UBulKdp+7aI/WB/wE1Ld3cuOyOrINBHCvK1wzSinXUDjpy6VlcpQtbz3PrlX9gjh1nnQrCKcrR/OholvMZxCifswPeT/AD5UPwhiRwkfIV30/gjF8iJvt/2xh+rbQf4KZvRy39CxHhiUP/Bpa3zVfpJIJzZRmHkqxH88qZfRqZwWJHTEKf8AhgVs/gZR+RV9I47qHqbZ/wABqrg3c2raakLbtMNDpmt2gfZ3R7an9IdybNo8+58Fihdy+VXDMCQfoqagwdBHzFTDhFy5Y37UVVvYUABR2V8ADQCfo0aDzqO5iQ2I+tss1u2FtEoCTAYSRGpMAEga8Kubx3U7CzcCjtAFAYkcxYLwB4AmPAUOTeGxmzNaukkmRNrLrOv6Itx1gsazwuXmkixtW8fo2IsYa1ddLotmWS6GzoUEw1uNFBMyOGg1q3e3x7O1ftdkQSoBBaCTeILLEaFUYnxjlVX867A/qLn99f8A6qk/OWyRphv7xQ/DsqrBE5lW7iuxv4Rm0VTcnLBMtaycOvDjQTCAmwQBJ/Jjj3drXm8Sm7d7RIQRrHFSonNyJJPTXzoNa2g62XIPDCKokSIa6Vce0E1pCG37+QqTTlsOG0cKzWNmubagNmVWzDvS9rVv1QIiPDxojtTZl1doBTbMratsqAjUF2nKBoDnJWD48jSntTErm2cilyTZXOpPdE3TlZR4iZ8qKeivD23xQS6oZTb4ESJUEzEHUGDWc4cv/IRqPZfuxJvTZYYqyLlp0LW1GTmZcgBeIJ5c9etT4u0wfOyMonMS8AABTILEjgJJ4cPGrPpFFqzj8K1sdxER2C8TkvEkDhrApgG2MIbYN03nJLuoa2Gyi5mMAyBwYrPMcSZkzg2lYeaV7nOtmubhx1u2M5cXCuUgyStsDnHPjy1mKNY/DsbTMqXGuWzZdUVJkobzSQGmJAmNTI603bnbF/pO0ezC2jbxRQMLYBK9lbMA6wugaPEUz/km8Hz/AEltVC5YWNCSD6oM6nnUye4K1ji+zNnYh7ttvo2IyBVzRaeTksKrAAjjJIEn769xGwcQGkYbEBRYFoFrTaZsO1uTpBMsBE12a9gb44OzeTJPuK/fVa5hcQPt3h/Ztn5Kaep+BY38nF7uycQ1xWu2byZACW7NjqoZYPsM+2KG7ExXZlmdcp7QuAwIPAcPdBrtl5sSON9x+/aHzgVTxmGa8IunC3h0e3r4cEamqy8oHTfhnIdlMRjFxNx5PbHMY4goZfykxw/gd2nt1lCJh3QFUAlhoCMo10PKRFMW3N2GbKcPas2ImSpGpPA6qsAdOfUVR2ZuubbM2JVMUCBC5WBBE6g27smZjWeAoyg3dlYySshcTe6/aBN02LpMBVUFY6kwo5aVZxW2L4tLcV1EqzsAimQbwRQsgZYBGpJmJjq0thMKhE7NtR+0l345mobt7Z4xKhLX0TCW8uUqloFm7wYEsYIAKiAI+1Mg0rwBRmabDRcfdAysucghO0A/RksQXytHqjUA0V21sFjjktmLbXww7lyQoJLKSxtyTCH7PSqm7NpsEItjAswJKXCrlwGEMCVIkER5a9dDN7bd03Eu3LeGa6khG+t0kQYm5HCsnZPY0tJ8o0vbnKLVvDpdylWBLZ8zHIIHFFAPeJ4QYorjdkYdLRUIM5Qp2jk91jGokhTBUHTTujyoRtLaRxAVcTYs3FViwAzAhjPeWcwnXnVa/hMFiG+uGIBbuxNthqIgHLmA9lUn2Q4S8AfcrFYU3DbKG/dUW7aksUB+qYkCLbDgrCSwkKNKp70beYM2HNzhOZAJET2kK5Hjx945Ua3LwOzvo9t3vMmIcE3IuMAGzEMAQsASOAMUTTcjZ7srfS3ugNPZtiQynWcpQiSp4ETRK2QRvYI3MdZNy1cNqWzNatnM+pXtXbTtAPsPqR0jjXP0vfVoQqwWELBgKRpxMyB412hmJU5S2ugPaPA9hBFcrxno5x+ctbvWWUsWCG4wAnl+ijTzFKFnyDujomA/Rp+6PDl5D5CsqTDWnCKH9YKM3nGvxrK5mWKW9h+vEDWB/rVEaRPjHuohvWR2yifsifDUmhoXXXl/1V30/gjF8iVvwsYs+NtD8I+6j3o3f+hYsdLls+9QPuoFv2f6UP8AdJ8hRv0aH+i40fqmy0+8RWz+Jmvka7+R9DUwJDpr4EHSaXLoLJhh/wCR/wAxFHd7o+gooETcWPYGP3UGwwmzaA4hCs/22/hSgtgmzfHbWa4FDGQoCjl6oAGkxwA1qqLw8qx8Aa2XAN/P+tXsZ7m6XvGp0xPiaiTZ7dfh/Gp02Y3WPZ/GjYNy1axM8Gb2UKu7KKq3Zu5lCuUrObnGY8BMH30Yw+zD+v8A4P41aGyieDz/AGBSuh7i5fw9wNhblzusCtoJxhUac0g6TJ08PGmDZ6tYxCqLhDdn3WWVIHe8Z/1qDaWxr7myLSklXkloVQI8Na82ts9sNfyMxJNrMhy9G72nKBmM9KT3KWxNvZj7l29bN185FrLJiSCzHXTWr2zsERkIUw1tFYwvMCSCW5nXQUtIWuX7YYzqokdM2s9KJYDbeIKWtLIyqkaEngOPe46VULIUrsZ/Rltm+97aTB8wN9W0nixuLOh/VRaebW8V1T38reBEH38K4PuxisrX2DwWeZRoJ1Y6a8NafNm7wAd18QAel23InTg6GR5la5p03yjeEotWZ0ezvGGMG0w8Vg/h86uWNt4dvtlD0aVPx+6kq0zHvAKyn7Vpgy+cgT8K8NxDp8wQeHhWOTNXTXg6KlxWEq4I6g6e+suYcMO8qt5iudZUBJDMp8CePIaxV2xtW8vC9mPRtf408idNjh+TbY/qgP3SR99RX9l225uPj8xQHD713V0uKrRxy6fMmr2H3vtn1lI9k/KaNhWkif8AIafZuEecfdVW5u45+2D5n7iCKJ2ds2H4MB56H3HUVZXI3qvSsgu0K+I3XaPVzeOVfug0NubuFf6peHHvj5NT32TjgR8a1Y3OY+X30WGpHObuxuts/wBlif8AMKrXNlgCIdRw9WfiK6TeuHg6SPd8qgu2bJ4qQRSKzZzpcNCkEBpjV7eojoYHu1FWLLWVHfwOGueMKs+9TTw+BtHr8/nUFzdyy38QPw++ndibQv4Ta2Hters5LZ4/Vsp+QWiSb02Txt3k/s/9VS3N1bfGIPgQKqNutB7vaiec6fHShsEkFkvKwDKZB1B6g17Wtq1lAXoIrK5mMVN6RN1PBT8/l/Ggqt/PsNGd7DFxTHKJ85oN0npXfS+CMZciRv2GGKkjulQFPI5VSR7JHvox6NQTZxyjTu4cz/6pke4UG9Id0/S8s90AEDpmVJ/yj3Ua9GLdzFgAEm3ZPH9VyT1rd/Ey/kRb4XB9Etx/4q/BGzH3mheyhNldJ4/5jXu9eJZj2KqSFY6weMtoPYRU27rWxaC3XNtpb1gQOP63AcecU0rIV7sm7D9k1gt/s0VuYDmCSOoPH21WOF15/wA+yjcNiEpH2fjU1hjyX4j8K2+jCRx9/wDCvex8KLMLotWbp/V/xVctXJ0ifaKpJa4dKk/silix5IKpe0Gnx/AVsgt9sl9lJdAQrGWKyDMdOJ99D7Rj7IHkB+FW7ZJFGLHkhf3ywKNicM2HtqC7QxjKM8yM0wJjMZ8DM1Sv2G7SGUW3QZCqLAJHEsoJWTPEaHQ+NH7m0kRu59Y46eqD1zfhQ/G3rt1s75ZiNUUgCZgAiPfNOwrgmxhRb9TKDz0qfsSeAzT0zH5VYW/fHC7A6LbRfkv86VDiGuP6126QfH5iaYjbDW8RbMoLlvrlDCfPkfbRQ703LYH0m2lyYGZWCPHjl5+4aUu3MMsxLf2uH8+2oTh4+zw8flpSlCMuRqco8D7gNvYa8Qq3CrtoA8Bj4ZjK+HGr9/DFZkMpHGdNZ0MjjwnxrmTWQOIkHqPx+6rmB2riLQi1fcDmjHMv91uA15RWUvT/AGs1j6j7kdAS8y8pBPU8J93+tb2cQDyGh4Ej2+r/ADpStY3zB0xForJ1ezGvAaoxkeYafCilrb1gQbOJUEgg5i1s+3MAPnHKsXSkuUaqpF8MLd0ieM8xPD2+dbAMuqOyieEkfKolv3LihgiXJE54LE68jIBMSdB0414bjgDuQOGoB6+GvDrUWLuX7W1rymA2eOsafIx51et71uv6RF85+X+tBrNxTIdsuvBQDy56j2eyt77KPtmPFfLx099IVkNGH3ttH1iE8wfumr1nbNm4YVw/kJ+U0hEDkZ/nUxNe9iSRESOOgH3a+w07iwQ/vcsnn8GH3Co8q6Gbg5CFb8KS7d26OVyP2eHuOlFrWPyLmNxiSsheBB5ggRH38aXIWsHXW4Jh/YdPZBNVzi7q/YJ6938KhsbeIibFwCBmJ8SASP1gCY4/fUibwZtGSJM6zGvsI+NFhbk2cnU6HpWVmavK5ygftLZS3YzTpMQetURuzb0ln94/CsrKtVJJWTJsgPtz0eWcRc7TO6vpxgiAI4aco51Fs/0fGxPZYgoWCg5ViYMwddRWVlVr1F5J04k6bjSPrLxJ4nug689SZIqL8wZJzXQRrHd4689ekcPGsrKfuKnYacejW36OUS4jW7zooILqumbhI0Ma+R4+2iN3c1Twcjj+t/8AKsrKPcVOw049GibljiXPsLcP71b/AJnJAhjP9r/5V7WUe4qdhpx6JE3QQD1jPXWPdNRPupqIKxzmfxr2so9xU7DTj0SfmoP1h7UH41rjt0Fu28hYA8QQsQeRgET7a8rKPcVOw04gxNxLnE3kGg4KTPXnwqW3uQxjNcUdcq/6eNZWUe4qdhpxJbu4wyjLdMg6yAR8/vNVrm4TGfrVPmp6eZjWsrKF6ip2GnEib0f3JMXlA5EKZ92gGvnWD0cSO9f9qqfHmT5V5WU/c1Ow0okY9HDyQbwyyYOXX3T18a1/2ZtP6dY1/qzPDT7XWsrKPc1OxaUTX/Zm5j+kLHPuGfYM33it19GJgziT4Qnl+15/D25WUe5qdj0odG+E9G72pa3i3RuWVYE/td7vDwNELW6mJAXPftuQIIyMJ5DUN0/Z48+dZWVLrzfI1BLgJDdsky1yD0Uaa8fEVvZ2C40N3MOUjy6HpPt1rKyo1JFmuK3bz/bZOUozDT36HxFRfmfb/wDEun967cM+zNH+lZWUakuwJE3URSCty4OsH5HiPjVi3sm6p7mIYAxoQNI6Dh76yspZyAlu7LdhBvvz4aaHiDGp05cKrpu/qM9xmA5fya9rKM5AGVQARWVlZU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eg;base64,/9j/4AAQSkZJRgABAQAAAQABAAD/2wCEAAkGBxQTEhUUEhQWFhUWGBgaGBgYGRwfHhwcGBgaGxoaHBwfHikgHBwlHR0cITEhJSkrLi4uHB8zODMsNygtLisBCgoKDg0OGxAQGywkICQ0LCwsLCwsLCwsLCwsLCwsLCwsLCwsLCwsLCwsLCwsLCwsLCwsLCwsLCwsLCwsLCwsLP/AABEIALcBEwMBIgACEQEDEQH/xAAcAAACAgMBAQAAAAAAAAAAAAAFBgMEAAIHAQj/xABPEAACAQIDBQQGBQgHBQgDAQABAhEAAwQSIQUGMUFREyJhcQcygZGhsRQjQsHRFRYzUmJy4fAkQ4KSorLxF3OjwuI0RFNjg8PS02R1kwj/xAAaAQADAQEBAQAAAAAAAAAAAAAAAQIDBAUG/8QAKhEAAgEDBAEDBAIDAAAAAAAAAAECAxESEyExUUEEFDIiUmHwQrFxkcH/2gAMAwEAAhEDEQA/AGbeveYYO0XyZ25CYHtMH5UO3Y3rv4uw93srasVc2lDMczWyJVuHEEEEdfChXpZP1PsHzNa7hqVwFnxZ2JHKVtg/BifZUUaMGldGk5yuONzbGugGUsuUmfVdQyn2zRDda8cThg7wLqu9u5l4ZkMGAeVJV62SHGaGzZR0GWSseA4UH2pszFX8Q1nB3biXZzhUum2GVkBbgwkqVnX9Y1pKhTS4JUpNjP6UN57uzRY7FEfte1Jzzp2eSIAI45vhTlhcOzIjc2VSfaAa4NvfsPHYdbQx9x3z58ge61yIy5vWJjivCi+GXeAIpt3MRlgFfrbZ0jTQt0qNKnbgd5nbLezTzNSHZw8TXERtbeJde0vH+zYb/lNeje3eFOPat54e0f8AKgo04PoV5HbPyaPGa9t7MESxNcUX0j7cX1rM+eFb7or1vS5tZfWsWfbYuj/3BS0Y9BnI7GcHr4Vq9gcga4+nppxq/pMLhz5C6vzc1Knpzvfawlr2XWH/ACmq0o9CzZ0bG4lkngP3v51oedp3mB7O2HMacYnqfClzdjfsbTxIsfRFtNkZs/bT6saRkHXrRzaFt7chbhBPBU4e/j8KtUab8ESnPslsY3FGJtoT0SSP7xML8ahxO13sGcResLOuQSWA6affSXtjaV9RDM6qfMA/jShjMYWPXzNbR9LB+Dnl6mSOqNvt2mli3z9ZyFHjxMD30D2hv/ig+S1aRyDBKAtr4EMdPZXPLl9jAJpg3N2vicPdC2rYYuYEqJk8wSNKv2tKP8UT7icvIztvltJQzNgSVXjAcZZGk8ef8irexd5NqYosLeDRFQSzXM4HA6akanSrdvePaIksiIAdc2nE8gOflQ7H794jVQVLc+g08az9vB8RRrrNctjRsS5jLyMLgt2rmugBcDpwYD4z76obV/KNksQRcBgBcqrEcTqxJn20lYjeraLerfyrxAQKOPs4xVy3v3jcoRmV9I1UyfEsDPx91UvTRT4RD9Rfa7Mxe/W0bbmcMmUEkyr8OHEnrzisHpQvt3Uwoz9AxaB5BQaH3L168c125OuiGT8TJI8zUt+1bW2QwaeWSVBnkRzFV7al9pPuKnZLhvSTiAwW4imTxIIIBI0hTrGvj95bE75YnQpbtkMDHreEHy46fHlSOVYeqvtgfOt8t1jLOF8SR91X7Wl9qM/c1O2OVnfm6WAZFAMcAx81/j4UdwG8GdczZF46liPhGnvPnXNLJtqTNxmPgIFSjFDkWHupP0lJ/wARr1VReR6xW8ty0BmuWrsmJthgeJ5H2e6o7u9t+O5h115s55xBy5R86T7G2XUZQiMB/wCIAfb/ACaibaTEyci+TEfCj2lL7Q91PsbG3yxAOtm2RBmHPGdIMchIOnHXwqFt/bqk5rShegJMCNJMjn4cKW/yhbYRcuiP2VJP4VV7WwPVzP8AvAAfOmvSUft/sT9TU+4av9ozAz2IKjjGaffwFeD0jXTwwhPMHOeEmPs6cvjS620bmTKqWwh6n8TVFtqXxwIQcsoHzp+zo/b/AGC9VUXk7Vg8U1y2rrOVgCJHI17VHdfN9EsFmLE21JPmJ9+tZXiTilJpHrRbcUwJ6UcIXsGOQ1HvoV6OcaLmBKfaw7MGHVWVMvvyMOfLrTht20GLKea6+6K5hu+5wO0+xYxbxAyeEsZQ/wB8Lr0muyjtFET5H7E2eh15n9pMpX8I5lqr7Its21sMUOUhjmk8U7OSNOcAUR2nbk3VBAbulfBlhvwPsFDsFjOy2nbaBIS68GY0RVIOUE6Zula1OBI2/wD9A/8Ac+kX/wD2aE4zZX0jFrbDZJsWWZs0aLaSYjmSwHx5Qb3ppxgv4fAXQIzG/oPA2weIB5dKvbCszi3eGLLhcOsaZQtxEJJ4knuLyEa8azW6RpTbjc0fdjCgnIbgjpibs/56XtqYW/h7uUX7zW2BNsi6xMTqp14qYE85B6gXNr7Htnaa5pBd7dw90cVWQAY4HIOXM1d3zsyLNySIdkiJnMM08JkZPiap8FQ2kvyBtmG9dvLbfE4lVKsZDmZA09YH5VLjrNxLthFxmIi6bgYsUJGS2WEdzmRGtQ7OwhbE2Rm4MX4fqAsRyiYjjV+5hbdzEJidWCoVSCIkky/HUwYHmfCnDdE13aYJ2wcRZRXXEvczPlhrdvhlJmQvh8aCYnaF6BmZSJHFV69Ymrm0sS9y6+YkBWIW3Oi5ZExwk9fHpQzGzHLiKNr7BGP0bneNz9gYZMJh762LS3nsJmuKgDHMozSQJM17tbZF1dbVwZDxUiSPdxFSbs4gjBYYAExYt+Q7oqzevtGrjTx0/wBaW6Zz8o5vtzYD3G1ZYPLX76hwfo2FwT2oB/Vy+/WnE7NJm4zCJ6En2USwjEBcpULHeJADE+QOk1rqNLYy0ot7oUU9HtqwoMl26kgKPPQn21SxzHDz2VpSYEsuv+I063rVpie1YuZ0CgqPI9aHPs2xqx16ZnkjySYFCm3yDglwc3v46/daYOnUnTWZk1RuYR805Z6kkx7+dOm0rygnKjMPNVHzoLfultOxj+833QK2UjCUfyBXeInKY4AHT4ca3/KGXrpyAge+r1vAXHkIDPMKoAHmfxq3htzWbW6ypx9dx8AoNVkvJGMvAvXtr3DzyjwIqt2bsdSJ/a/jXSN3di7OsXZuutx11EqYkHgATqfMRRfau08HcLNbtJnggnKs/EcaWrZ2SHotq7ZypdkvEtcgeCt98CreG3Zd1NwLcZBEtA58IEyaesPiUuWgnZqwWYC3IieqhhNXtmvctKTCoIgLPGetPUY1RRzPaOwXtxCu4b1SF4np4HwqhcwVxCQ1thBgz1PLhxrqi7MUcbZYnWVUmCeMCIHnV7DbHXIPqrkA5tREt1On3U9WxOhfg5Dhtl3bmYKjFl4iDPuPSormzLo42yI4jmPOuw3dkrIdg4YQSVQ6Rw46ACoPzbF5ixulST9pQNOfPj509YToHH1whPIDzIHzNTWMK08FA6kzHurqOL3RwVvMxvI3TMZbxiPwoVa2XhQTPaR4DT461Sqp8EOi1yL2z92e2PrHzIgfHWr7ej67lzKZXWTIA08TRK1isMuiK3Qs5HwExV5dqWdBcuvlnUKdCOhJj5UOUvBShHyG9goBhrIBkC2omZ4CsohhL9pkU29UjuwDwGnSva+fqXyZ7MLYoD7Z/SHyFInpH2UXtC9bnPa1kdBwPsp92w31h0+yseZLD8KQ9v72djdu2CobMyAkjRU0z6cyeXTU8gD2U/giJcjTs/aAxdixiRE3EGb/AHiaMPblf/DQvbsDEJiF07M6/uXFAafLRv7NCfR5iMtx8JpkuO17Dyf1SMygg6HKEfyDCNdDuNtBsykaMII8CBpVz3iEeQX6ThFnDKDoGvMB4MLUfI++juy7qptFC5y9pg7SKTwLFbJVf8LATz04mlDfjGZsJhcx76Nett5oUg+1cp9tHsfhxevqjXBaRcJYdnILQot2xwBn1mA4iNTyrOmmoo22cmXtpbr3GxZxIxOX6xHy5GkBMsoGz6AgEcPtHTrV3xHa4jC2UuwSxDCTlU3GVUZgNJjNHOD46wWcfizdZDjCgt5y9xsrKBbMFtVJImPfNU7eGcYk2zdVLyXHJutB79qWLGQZ9WdR+Fa3XglRad2+ETJsu7Zx9q2LysVt9sWEgFMzKyRHEgfGptsX7oxOEVCmR3uZgSZOVCTy4BZI6tHCJqrdxOJ+lA9sjX+7ZW4VTKVuGV4LEHODMTrUO0sXiVu2zce07WgzW2RVKEOChOkTwYctRVJpIicJSaK291hrbHEKRkbKrAHXOFOsRzVR7aD7cwN6zAux3iYIafVieXjRTbmIv3LaJeyZXUXVyrBghlEmfE6eVUN4cVdudmb3Z6rnXICNHPOSde7TdgWSSTOvbNxbrgsN2Yn6pJ/u1WOOI710ltNEggT9/wAqN7t4VTgcMdJ7JPlVDae715mm0Ac3HMYUeMD5VN1c57OwIxm3RA7gUDhm4ewExQXaO8hOoJB8CaOYvcs5c9y/mfjlUACeQkySPdS7tDAWbSdmRcdv7uvM8yauOJnLIoflwxrLHlmP8zQ65ir131ZHSJ9tWUsEQVsT+8D8Zre5h8XcHdRso5IunwBrRWRk7sgw2yMQ/J8vUa/GjeE2fYQjtIbrmbN8AwHzojsbCYprSo2HuREZnza8xAMR7KlT0eYwtJ7BQTOpJ+4mpc+2UodIBY+4qgjDrd1PqloX5QaI4HY+KvjKRa1A7veE/GPbTps/cYIO85YxzAievH5RV/8AJz2oy21nkwkn26E/Cp1F4LVJ+RJwm4N6CwyZgdILa+0nQeyig3IY6tmzHjB098gmie0L90AklmjiqSfnloWm0cVEpZuDwLAE+QmT7KMpPyPGK8F/A7mWLWtwCeRY5o8gdAaL5cOgEAmOf+ulcv2nvHeuMVe8LIn1QzEyPDQ/KoHx+JVQxvd0nTOGBMc8obUedVg3yyNSK4R0vFbYtAZdDrwkTr5kk1BZ21bmYbTq3DyH8K5uu9mKB7nZnyVB8Yk++ob29986Mls+X8KpUiXXR0/aG9FtlysuYEazPD3Ut7a23hjOViZ0gGPjBJ8qSb+8TuBNtdPOPnVjDbYdhHYWmMfqH51caSiRKtkEztjDiA1tz5MP4Emo32vZIabRbMQTmYnhwkDh7a2wmEJWbli0s81WG/xGKhxe1AhyKWAHJktnX2VaM22DsTfRj3UAnkq1ibOuXR3VJgagrw+EUSwu872/VCH/ANJKmvb5YhuBCnqET8Pvqtyfp8sdN3LLDC2Q0yEUcI4DQewaTz41lWNmYhms22YnMyKTy4gHhXtfP1G8me3BfSihtBAb5Hgp+dcc3oYNtK7n4AkkdYWQPadK7JjEAxP7wH4Ca55tzcy5exF69bYBgbZUHgymQ3tHHxgiuyn8URPk2OxFnAXsM4W4jd9l1gySJE68II00poxjBjmUQCF7vQgZSPYRHsqTDbDexgkuF1um1cYMVzCLWgiDOUoZaByYmvcQuvhp91DZSSEf0h2wMPhiDq7XiwjmCqhp8hEfsij+If8ApAFxbotXMFaTtEsm5BKWyOAJYd2MviNOdBfSWqjD4aPWm6fZnb+FOaYtw1m1bdkFrDF7gVQxbvW0shM2k96D+6eoq4WsT5YrWWHa3lZLtqxdS9bVuwZigb1CUAluAkVYt7TH0578FEL3mV2ssTqjhJAE6kjj7aOjGYvMijFJNxoUNZIiRfIDHN/5LA6DjXox+L4HEWge1W1BtOO8wQx63GH4fst0rTFDb/f1Czi9pI2LS4WBVnsOzlGGX1S46nKQQPADpVfePayXHV1dGJTKYDALldgNJ4EQ0eJpp/KmM0Ha4eSCwGS7MDMQYB5hSY5aTxqtjdr4tLbObmGbK7IQBcmVbKeJjofI0YoE3dC9t/adlwOza03Zu1sAM5LIETK/EQJBEa/OhW1MRbNq2yvaLFLalFZiy+uWkTy7o85pyxmMxIdlzYcxlBLJcXVs0R3mkd06zQnEXbr3ES52MNet22KZp77opiREgNVWRGTskjq+6m0MuBw4Uai0OJjhVPG7WxbHKigeJ1oxY3ZFuylkFmFtQoJIkx1jSon3ftIO+PaZNY3VyLOwuY3Y95lzvjhbaJACtx5a5p+Vabu4du0YfS7rkgiBBUmOMMp+NGsVYwa6EH4/cKgs7Ss2f0IVZ6yPnVXdibK9xhwOAyrlIy8O8OJPlEeHCiKqoAA4DhyiudbU2riLikJdPhlI/GaVMRgcYxk3LmniYpKF+WDqW4R2q/jFXiwAHiKpYjayAT2ix+yQT99cRv4XEcGZvfNQjCXp4t8atUV2Zuu+jreJ21YJkXHmNCXOXTkcvCqeL21kE3LyBSO7ldj8Mp+Nc0/JTjXM01udlXX5O/sq1TXZLqy6H/8AOlCoygserNbA/umCfbW/5wWLRzIgdiO8TcE68gPV91JGD3VYmbjC2P2pn4A17f2Yi6C5Pvp4RFqSDe3ds2n7yYa0HP2pt5gevA60ofS2DSFDceMmKsHBit7eBrSKSMpNsHteuGZAg8oqMWv2R7qOLgRzipF2eKq5GICt2wOVXrGNuJ6hIPWiI2eK9/J4607iswPi7966ZuXHbzJioreF8KPDA1sMFTTE4gZcNUn0fThRpcFUgwXhTuGI5bOH1Vv9xf8AKKyt9mqeytzxyj5afCsr56btJntx+KBe14N5ddcvyJImo8KM1rPz4R5kmo9vue1gdANOsEx58KE4zaxsKqgST2dw/u5roaPHRT5V2U9oIlrcPYHaItYnsHAyYhDE8O0RRKn95TH9letU8RZ7NjbPBIyHqnAe6IPiKBb5YoNcsFWiVZ1jj6y95fIwaYTeOMw63B+ltghgOZAlo8G0Ye7rSb3KS2OYb6SbkFyRLQvQSBI9uarNrfK4l3OUlkXs5WCCgMgMraEg6+YHCq29gBuBtPtf5jV69sFHS08asgJI0MmarKyQKLu7BnZO1bOICqcfZtsuaBftFWJcOurGASO0eACYzGmpd0MXdIdMThHIudsDDiWgCTA4QB7q5Ld2K2QEEEEE6ieBjiNa0wN7EYVgbNy5ankjd32oe6faKam/DE2+jrp3J2hEdphCBm0Pa85HJeQJA8DzqriNwcewILYOGuNcMPdnMwg8bfCljZfpWx1oxdCXx4yjHz0K+5RTns70r2CP6VbfDtI4gspngQVnTxMAU8pEqTW6B+J3H2i3H6HEodLl3TsySAO5wkn38qojcvGrcts4w2Vb63Wy3HJ0uKzQCkTAj/Wui4LeDDYgTav22HgwPvIMCp7mHBEgkjqKtTZDk+iXFbxovBSaGje9C2VxCniday/gmbgpNUn3dut9kDzpWiZty8BPaOLw7Lmt4hRA9UsNfYdaVcXte2IIBY89Fjzop+Zzni6j31Na3MQevcJ8hQnFeRPJi9c27ajuq09NB8hrVVtvif0WviZp1t7qWF4gnzMfKpBu5huSqPbPzp5RFhIRH24W42Qfd+FQHEZv6oj2muhNsO19mB5AfdUDbtpzJ9pqlNCcJCILc/ZPvqxaws8V+Jpy/IaDgy/OvV2UP1x7BFPNE6bFi1gEA1n2E1as4ezzD+8/fTAdlTw1rdNhk8RHtozRWDFrFYKxPdX3x91eYfYiue7/AD76afzeX9Yf3TXqbNK8JPso1ELT7Fe9sUKY++oW2bHAU2XMIx+xPuqpc2Yeke2rUyXAArgfCths8UY+hHrWHDHhpVZE4gY4DpWv0KjX0U179FNPIWIGGDr0YWjX0OvGwlPMWJZUaCsra2ugmva8KWzPVXAt7eg3R4Qx9xFLu2n76k6DsuX77Ex7waZNvgB5/ZA+JoDte0CiEkiGCR4ORqfKPjXXDeCF5FvfpGU4M2yJSyTr45T+NOez9n3sKLd1shS6FDqsyMyZhx0MGlTf9wl60vBRageEEj5U5bM26+MwCXXCAi/kGQECETTQk660VE9mEHu0c/39VTfZkjKWMR10JPvJpl2XazWsOf2E+VKm9bCQs652MR1MT8KNWN6cNatW0e7DIicFYmV0ZeHH4Ec6U03FWKhJKTuSHDkL4AH4zVHFYTgY0zD3GDVr84MKUI+kW83qmTzOo16QYngDUX5cwrWwDftyFB487YCsPOfV68RNQrml49keN2SpgwPVTj76pYjZOUDIxAJIgcNOHdOnwog23MOVEX7c9isidcxBEceM8enOK0s7TssFm4nrMfWH2Vlj+FNOSC0GBH2dJAyDPoVdZVpM810+FT4ba+MwzkJiLylZkN3hoY9b1onyonYvWzcSbqaZZ7wHEADnzJPuqLaGIs53+tQyLqjvTJDknXz4Vopu5jKEbBjZ/pYx1oxdFu8Bx0yn3aGfMmmjZ3phwz6X7Vy15QfnAHvNc7xD2iNXtwYYiRPe4aefGht3A2if0iAHTRgNRqefSTVqSfKM3T6Z3/Z+9WCvx2eKTXkxyn2Zon2UWuWARMkjwOlfK9y0qtIaQRIZfkSNfZTVuFsraGJcHDXrtiyp792WC8TISI7RpB0kgc451ZGf1I7XdCj7JP8AaNRoCfVt/E/jRHtYAHGNJOtSJePX4D8KVx2KAtXTwQCtlwN7mF+Fe4nebC2nNu7iLauIlSwnXhVbG787PtLmbE2z0Cksx8lUE+3hR9XhC2LiYK74fCpkw1zmwFJ3+1/By31GLIE65LesedwGvR6XsFE9jio/ct//AG1WE+hZx7HdVI5zUgu0jN6WsCIm3idefZrH+epD6VcBMFcRP+6/6qnCXQZx7HU4jwrRr/8AM0oD0nYCY+un/dH8a8HpQ2eQ2U3iVBJAstOnSjCS8DyXY2tcqBwOlcvu+lHE37g+iWhlDfoWQs7BdSumoJHMDToefQrW8tjsxcuzhwQCVvjIwMerB1n2Ur2CxYZfCvBZ8KqNvAXH9Hw169PBmAtJ55rhBI8VBqG5a2hdB+tsYfwto11o4eu5UA+Smk6qQabYTGHoRtPb+EsaXL6ZpgIplifBRrUF7diwBmxmKvXVmfrr/ZqBA+ymQRPIzUD7xbKwK/Um0pmSLCCWHD14Ck+JaodaT4LVJGfnDduf9lwOIuSQA1wC0vnNwgkeQNRbl4rE3buOt4sjPZvqAiwVRXTMEBAGYDhJ1ofjfSen/d8MzsIjOYjUclBBOn6woTuvvmlnGYu7jCLf0k22OS3dIDoMsDLJAywdZ16UQnK+4Tpq2x0YisqNMSrAMrAhtQeoPOsrib3OhLYVt4Ls3cvMRPl/JqpcsB+6w0DqTrHDWpd4xF05dSQs+6PkKis4uYUjWBr91d0PijN8ih6RrkYq3/ux8c00y7jvOz28MUR/wlNKXpNb+nW+hsr7w1z8RTL6P7k7Pcf/AJfzsirkvpJi/qFPepfrASImf87/AMKAYpou3G6W0aBzl7c6/CmjfRYyH+eLGhGVBeXtI7NkQNmJAghWmQRGqikuCnyW7uUW2cZSmsEZIJgiAwnWRMDXWvdmYEMLRa3IynP3Qc2Ydw6XJOongNCB41O+OtC2bIa2bOaQPpBg+OryBPLhVmztNVML2GVQoQ9snBZjjPU9eA6CIvsXsUsDscS3bWFaSpU9kSIM/qmQM0AzJ6dambZVrQCzDlBlmxcPeWe0aAhkAlQeXlxoiuOtqy5TZOYLmPa2tICiPVPT269aktYq1mZzkzKjx9baIaTmiAvEmpyZSUQBtbZNtEd1tlR9ZEpcWB2WdfWQCQQeevSKURfHSmDH72i5aa12GUmRm7SY+r7PhkGka+dLdq0XMKNeJ6AdSelaxT8mFRp/Eke+I0+B+6p8Hgy7KCCSxACgEsS3qgDmTpp40d3h3TbB2MK7EFsSLhA4nuZII5AHPp5A84p92lscDePA2iNOzsXD52bTmT7bQqyBf3Y3XIxdjDY2zk7RwTbJjuFDEwdJI6+dfQFrCqihEVVVdAqgAAeAGgrnO9DxvDg/3LfxN4V0bFuQjMqlmCkgHSSBIEwYnrUMCCxiEZnUAzbIVpUjUqG0njoRqNPcaq43FMGZRoNIga8AaQNzNpYtto38RcaytnEoly6mYxbCIyoQSIkLbhiYmRw0hs29aJvwSYIXTlJzDgOMkDjNTLjYqK33EfeO0Gxd0xPcTXT9Wq/0RD6yAweYBojtju3hy+ps+H2YiqnbCT5+P4ffXTTX0owm9zPoNsf1ST+6tTjA2zANtNSBwHHkPPwqrjsM15DbS41piVOYMVIE+w6wRpx1pOxX0jE5VY3rq2ZW2QjD1NO0bn2mgknUeFDkk7XBQbV7Dte2ZYYQ1pfIaf5YrR9i4UxmtjThLNp8apbpbQvPnt4rtbjopcd1RCqMuUmQc7HUTMiDOtXdr7as2CAy3u9MZQDqsfteNQvUQywvuU6UubGXNk4fiU4ftMNPfWz7HslLj27clbbnMCdIU6nWPfVAb24bKO5iOQ/Rjw/aqrjdtYK+rK1u/wBpEW3ZWGVjMZirg5QTw1q5T22YRpu+6Dno+wVtTdfEB7QyxmGZC0twlYcrzgH30wvvNsvCsWti2bn7CrnMdS5znj41z/BbMzllukv2epOSYUz6puO3IdIqexhbQxNxVV2W7muQtzLBLxAW3bL8BOVeulcF7s68bDJtL0k3X1sYeBye5MefeKZT7DS3e3kx2IMDEvB5WAxkeL2wqj2zV7eHZa4RLT5LQZnILtbuFlQZOd+STqTIFTbTwUYe8zu1yVZQp0A7xAbKO6NVJgDnQFhYbANM3C2YnjdvIhPnkzEjwIrOzspqbtkfuIXM/vMwH+Gm70f4G262swUw4DDnr9KiSDPBV9kdK5qEjGrPK4T7pP3VWLYskhywexjcdVbOQeb3ggAIJkrajTTnQ76MrL3lXQsAEHd4kHmdOcyZrot3HWlVs1xFBtWoJYAfo7wOs8ZPxHWka1a9VerkfE1PA4u50fZyRat/uL8hWVZUaaV5XKWKu8rkX9dBkEeOv41UwKHN146+AIEfGre9Im9qB6mnXg519oqvsy4DqT9rX3V30/gjF8iL6QL5fFWp+zZHxLE/dTFuCCcC6gxONWf/AOAPzFK++/8A2pfC0vxk/fTN6PBODueGNtn/AINav4Ga+QP3/Hqn934q1UsbhVyWXHF7ST00S3+NX/SIIyjobf8Akavb1r+j4Unh2a/5LH41EeEaS5ZUx2ANpLdrgsMYBPLs+B6g6H/SjGN3DuombtlaCNEzhtSBPqnQcffWuNAuHDZdVe1cInlBs/eaO3d5MTZuZXKurWe1iVt5VgEiSTmMHhxPhWDc9rGqjF3uIRwWbRiWBGoN1Y4aEaaHQfGeJqbB7srdXvzoJUow0E9Ijnzo9c3hsgAnDkqVU5luhxDQo4juyTwMHj0p02Ib/ZXjdREt2VyqqsGLAECZCiANRzpuc7bIFCPlnHn3M7x77FSr5AF77OFJA6FZGpHkBrpfwGyrdvDXtMwfAi8p0zBiX5+zgDqPOKZsDhGbGYcl2Y3GaWMTKWSTpEAQR7DQXAtNg/8A6ph/hv10U23z+8mVSKTsg7vxb7Rd3wdQxynyz4YGm3bl5Le8Fi4yliuBcQoBM9qQPgze+lTb94dlsJtfqyxbyF3DmNfKi28GKR9sK6kKv0Q6wOJuzGnE91qVSVuPyTCF3uVt5tqI+2sDd7yqq2c2Yaj6250nrXUBtSyQCpZswkAI8kCNeGg1Gp01ri28mNX8o2bqyQvZsdOS3TPwHCjf5wXu2REuJaQTIiWVIDADjJLIvLr41m5vYrDmxBu9gcuKxyXbj9gl5LMHKCLZVrxXuLJ4AaGYB66Ne614izFwF3D5FzSYXuwJ+yAxEa6RpypEw+LD3MYUvDMt0Nmukrbyph7aEt0g92egq890KALuLXvXDK27d0kZ8wUgo6rMrInmDOh0TW4J7WsFNsYVb103LrrbUWrJ7xAPeUmCJ0PgGPEceY/6Zg0FkG8C8oXVSFHqnN3jGk6avQK+cDduORbuMCpYLGQRcUsIBaRC8gTHsmqb7SsAkW8GgnDswdmlgBh+0VdVPIBZmqxb2bYskuEhsTeLDW7zXLb4RJRVHaX1nRnYk9mHJnMOfKl22+HCNbXbNtS9xnCJhTcEuZjOCCePSlw3u+s4a3nIXTQ/rQfVk8Os6nWpNhuty8kWbajtgOEnTKf1YqowihTnJjfs/EKMNns3reKeXR7oUofWzAZWAjTLyI046TQ/eLvYZSujyhMhTPFYEMOAaSegXrQnZG2Ua+mHGBsIxIU6QcyKT3h2ciSNRxFMNm3nRPq0WVzQB+tl5x4fOuVUVGpnfzc0TbjYUSt093Mo55suh9mYMD769UXAGZ4aMuUqOLG4BqDwWM0kHlTa+C5ADh0oheZeyVQBwiIjUGeGugn5VtOt4SEoS7ZQa8beIOVlE3LYlkR8pOmYB1IDcNQJ0qptkMt64VuHOUYm4vcLEukscscZ4dIHKvceYcn/AMyyf8a1Ltdf6Q6gcLZEcP6xKwi+DeS5/eybePBKmysKQVd27Q3GVpzNAgzEkwI1o5tdQ2Efjm7oA0jW/dEzSztmF2WkFSRJMMGibZOscOFGsfim7PJm7pUMBA+zcQjWJ43CePOtZGMeERej6GMgmDct8CRyv+R0+GvU0u2+zTH3RcAKkNkDBTrmnQMpE8eUxRXYe07gVrhug4huzujurJhWLkAiIAJ4R7ZFK23WuLtQ5wRbZnyEoAGCoZytHehpHHwpp2f+xNf8OkbMwz52zW2AyKCzDkxIUaCADB0HTgKW7EMVngX+BJpkwePzX7lpmuFyYRTMFbd1hpJ9UBulKdp+7aI/WB/wE1Ld3cuOyOrINBHCvK1wzSinXUDjpy6VlcpQtbz3PrlX9gjh1nnQrCKcrR/OholvMZxCifswPeT/AD5UPwhiRwkfIV30/gjF8iJvt/2xh+rbQf4KZvRy39CxHhiUP/Bpa3zVfpJIJzZRmHkqxH88qZfRqZwWJHTEKf8AhgVs/gZR+RV9I47qHqbZ/wABqrg3c2raakLbtMNDpmt2gfZ3R7an9IdybNo8+58Fihdy+VXDMCQfoqagwdBHzFTDhFy5Y37UVVvYUABR2V8ADQCfo0aDzqO5iQ2I+tss1u2FtEoCTAYSRGpMAEga8Kubx3U7CzcCjtAFAYkcxYLwB4AmPAUOTeGxmzNaukkmRNrLrOv6Itx1gsazwuXmkixtW8fo2IsYa1ddLotmWS6GzoUEw1uNFBMyOGg1q3e3x7O1ftdkQSoBBaCTeILLEaFUYnxjlVX867A/qLn99f8A6qk/OWyRphv7xQ/DsqrBE5lW7iuxv4Rm0VTcnLBMtaycOvDjQTCAmwQBJ/Jjj3drXm8Sm7d7RIQRrHFSonNyJJPTXzoNa2g62XIPDCKokSIa6Vce0E1pCG37+QqTTlsOG0cKzWNmubagNmVWzDvS9rVv1QIiPDxojtTZl1doBTbMratsqAjUF2nKBoDnJWD48jSntTErm2cilyTZXOpPdE3TlZR4iZ8qKeivD23xQS6oZTb4ESJUEzEHUGDWc4cv/IRqPZfuxJvTZYYqyLlp0LW1GTmZcgBeIJ5c9etT4u0wfOyMonMS8AABTILEjgJJ4cPGrPpFFqzj8K1sdxER2C8TkvEkDhrApgG2MIbYN03nJLuoa2Gyi5mMAyBwYrPMcSZkzg2lYeaV7nOtmubhx1u2M5cXCuUgyStsDnHPjy1mKNY/DsbTMqXGuWzZdUVJkobzSQGmJAmNTI603bnbF/pO0ezC2jbxRQMLYBK9lbMA6wugaPEUz/km8Hz/AEltVC5YWNCSD6oM6nnUye4K1ji+zNnYh7ttvo2IyBVzRaeTksKrAAjjJIEn769xGwcQGkYbEBRYFoFrTaZsO1uTpBMsBE12a9gb44OzeTJPuK/fVa5hcQPt3h/Ztn5Kaep+BY38nF7uycQ1xWu2byZACW7NjqoZYPsM+2KG7ExXZlmdcp7QuAwIPAcPdBrtl5sSON9x+/aHzgVTxmGa8IunC3h0e3r4cEamqy8oHTfhnIdlMRjFxNx5PbHMY4goZfykxw/gd2nt1lCJh3QFUAlhoCMo10PKRFMW3N2GbKcPas2ImSpGpPA6qsAdOfUVR2ZuubbM2JVMUCBC5WBBE6g27smZjWeAoyg3dlYySshcTe6/aBN02LpMBVUFY6kwo5aVZxW2L4tLcV1EqzsAimQbwRQsgZYBGpJmJjq0thMKhE7NtR+0l345mobt7Z4xKhLX0TCW8uUqloFm7wYEsYIAKiAI+1Mg0rwBRmabDRcfdAysucghO0A/RksQXytHqjUA0V21sFjjktmLbXww7lyQoJLKSxtyTCH7PSqm7NpsEItjAswJKXCrlwGEMCVIkER5a9dDN7bd03Eu3LeGa6khG+t0kQYm5HCsnZPY0tJ8o0vbnKLVvDpdylWBLZ8zHIIHFFAPeJ4QYorjdkYdLRUIM5Qp2jk91jGokhTBUHTTujyoRtLaRxAVcTYs3FViwAzAhjPeWcwnXnVa/hMFiG+uGIBbuxNthqIgHLmA9lUn2Q4S8AfcrFYU3DbKG/dUW7aksUB+qYkCLbDgrCSwkKNKp70beYM2HNzhOZAJET2kK5Hjx945Ua3LwOzvo9t3vMmIcE3IuMAGzEMAQsASOAMUTTcjZ7srfS3ugNPZtiQynWcpQiSp4ETRK2QRvYI3MdZNy1cNqWzNatnM+pXtXbTtAPsPqR0jjXP0vfVoQqwWELBgKRpxMyB412hmJU5S2ugPaPA9hBFcrxno5x+ctbvWWUsWCG4wAnl+ijTzFKFnyDujomA/Rp+6PDl5D5CsqTDWnCKH9YKM3nGvxrK5mWKW9h+vEDWB/rVEaRPjHuohvWR2yifsifDUmhoXXXl/1V30/gjF8iVvwsYs+NtD8I+6j3o3f+hYsdLls+9QPuoFv2f6UP8AdJ8hRv0aH+i40fqmy0+8RWz+Jmvka7+R9DUwJDpr4EHSaXLoLJhh/wCR/wAxFHd7o+gooETcWPYGP3UGwwmzaA4hCs/22/hSgtgmzfHbWa4FDGQoCjl6oAGkxwA1qqLw8qx8Aa2XAN/P+tXsZ7m6XvGp0xPiaiTZ7dfh/Gp02Y3WPZ/GjYNy1axM8Gb2UKu7KKq3Zu5lCuUrObnGY8BMH30Yw+zD+v8A4P41aGyieDz/AGBSuh7i5fw9wNhblzusCtoJxhUac0g6TJ08PGmDZ6tYxCqLhDdn3WWVIHe8Z/1qDaWxr7myLSklXkloVQI8Na82ts9sNfyMxJNrMhy9G72nKBmM9KT3KWxNvZj7l29bN185FrLJiSCzHXTWr2zsERkIUw1tFYwvMCSCW5nXQUtIWuX7YYzqokdM2s9KJYDbeIKWtLIyqkaEngOPe46VULIUrsZ/Rltm+97aTB8wN9W0nixuLOh/VRaebW8V1T38reBEH38K4PuxisrX2DwWeZRoJ1Y6a8NafNm7wAd18QAel23InTg6GR5la5p03yjeEotWZ0ezvGGMG0w8Vg/h86uWNt4dvtlD0aVPx+6kq0zHvAKyn7Vpgy+cgT8K8NxDp8wQeHhWOTNXTXg6KlxWEq4I6g6e+suYcMO8qt5iudZUBJDMp8CePIaxV2xtW8vC9mPRtf408idNjh+TbY/qgP3SR99RX9l225uPj8xQHD713V0uKrRxy6fMmr2H3vtn1lI9k/KaNhWkif8AIafZuEecfdVW5u45+2D5n7iCKJ2ds2H4MB56H3HUVZXI3qvSsgu0K+I3XaPVzeOVfug0NubuFf6peHHvj5NT32TjgR8a1Y3OY+X30WGpHObuxuts/wBlif8AMKrXNlgCIdRw9WfiK6TeuHg6SPd8qgu2bJ4qQRSKzZzpcNCkEBpjV7eojoYHu1FWLLWVHfwOGueMKs+9TTw+BtHr8/nUFzdyy38QPw++ndibQv4Ta2Hters5LZ4/Vsp+QWiSb02Txt3k/s/9VS3N1bfGIPgQKqNutB7vaiec6fHShsEkFkvKwDKZB1B6g17Wtq1lAXoIrK5mMVN6RN1PBT8/l/Ggqt/PsNGd7DFxTHKJ85oN0npXfS+CMZciRv2GGKkjulQFPI5VSR7JHvox6NQTZxyjTu4cz/6pke4UG9Id0/S8s90AEDpmVJ/yj3Ua9GLdzFgAEm3ZPH9VyT1rd/Ey/kRb4XB9Etx/4q/BGzH3mheyhNldJ4/5jXu9eJZj2KqSFY6weMtoPYRU27rWxaC3XNtpb1gQOP63AcecU0rIV7sm7D9k1gt/s0VuYDmCSOoPH21WOF15/wA+yjcNiEpH2fjU1hjyX4j8K2+jCRx9/wDCvex8KLMLotWbp/V/xVctXJ0ifaKpJa4dKk/silix5IKpe0Gnx/AVsgt9sl9lJdAQrGWKyDMdOJ99D7Rj7IHkB+FW7ZJFGLHkhf3ywKNicM2HtqC7QxjKM8yM0wJjMZ8DM1Sv2G7SGUW3QZCqLAJHEsoJWTPEaHQ+NH7m0kRu59Y46eqD1zfhQ/G3rt1s75ZiNUUgCZgAiPfNOwrgmxhRb9TKDz0qfsSeAzT0zH5VYW/fHC7A6LbRfkv86VDiGuP6126QfH5iaYjbDW8RbMoLlvrlDCfPkfbRQ703LYH0m2lyYGZWCPHjl5+4aUu3MMsxLf2uH8+2oTh4+zw8flpSlCMuRqco8D7gNvYa8Qq3CrtoA8Bj4ZjK+HGr9/DFZkMpHGdNZ0MjjwnxrmTWQOIkHqPx+6rmB2riLQi1fcDmjHMv91uA15RWUvT/AGs1j6j7kdAS8y8pBPU8J93+tb2cQDyGh4Ej2+r/ADpStY3zB0xForJ1ezGvAaoxkeYafCilrb1gQbOJUEgg5i1s+3MAPnHKsXSkuUaqpF8MLd0ieM8xPD2+dbAMuqOyieEkfKolv3LihgiXJE54LE68jIBMSdB0414bjgDuQOGoB6+GvDrUWLuX7W1rymA2eOsafIx51et71uv6RF85+X+tBrNxTIdsuvBQDy56j2eyt77KPtmPFfLx099IVkNGH3ttH1iE8wfumr1nbNm4YVw/kJ+U0hEDkZ/nUxNe9iSRESOOgH3a+w07iwQ/vcsnn8GH3Co8q6Gbg5CFb8KS7d26OVyP2eHuOlFrWPyLmNxiSsheBB5ggRH38aXIWsHXW4Jh/YdPZBNVzi7q/YJ6938KhsbeIibFwCBmJ8SASP1gCY4/fUibwZtGSJM6zGvsI+NFhbk2cnU6HpWVmavK5ygftLZS3YzTpMQetURuzb0ln94/CsrKtVJJWTJsgPtz0eWcRc7TO6vpxgiAI4aco51Fs/0fGxPZYgoWCg5ViYMwddRWVlVr1F5J04k6bjSPrLxJ4nug689SZIqL8wZJzXQRrHd4689ekcPGsrKfuKnYacejW36OUS4jW7zooILqumbhI0Ma+R4+2iN3c1Twcjj+t/8AKsrKPcVOw049GibljiXPsLcP71b/AJnJAhjP9r/5V7WUe4qdhpx6JE3QQD1jPXWPdNRPupqIKxzmfxr2so9xU7DTj0SfmoP1h7UH41rjt0Fu28hYA8QQsQeRgET7a8rKPcVOw04gxNxLnE3kGg4KTPXnwqW3uQxjNcUdcq/6eNZWUe4qdhpxJbu4wyjLdMg6yAR8/vNVrm4TGfrVPmp6eZjWsrKF6ip2GnEib0f3JMXlA5EKZ92gGvnWD0cSO9f9qqfHmT5V5WU/c1Ow0okY9HDyQbwyyYOXX3T18a1/2ZtP6dY1/qzPDT7XWsrKPc1OxaUTX/Zm5j+kLHPuGfYM33it19GJgziT4Qnl+15/D25WUe5qdj0odG+E9G72pa3i3RuWVYE/td7vDwNELW6mJAXPftuQIIyMJ5DUN0/Z48+dZWVLrzfI1BLgJDdsky1yD0Uaa8fEVvZ2C40N3MOUjy6HpPt1rKyo1JFmuK3bz/bZOUozDT36HxFRfmfb/wDEun967cM+zNH+lZWUakuwJE3URSCty4OsH5HiPjVi3sm6p7mIYAxoQNI6Dh76yspZyAlu7LdhBvvz4aaHiDGp05cKrpu/qM9xmA5fya9rKM5AGVQARWVlZU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eg;base64,/9j/4AAQSkZJRgABAQAAAQABAAD/2wCEAAkGBxQTEhUUEhQWFhUWGBgaGBgYGRwfHhwcGBgaGxoaHBwfHikgHBwlHR0cITEhJSkrLi4uHB8zODMsNygtLisBCgoKDg0OGxAQGywkICQ0LCwsLCwsLCwsLCwsLCwsLCwsLCwsLCwsLCwsLCwsLCwsLCwsLCwsLCwsLCwsLCwsLP/AABEIALcBEwMBIgACEQEDEQH/xAAcAAACAgMBAQAAAAAAAAAAAAAFBgMEAAIHAQj/xABPEAACAQIDBQQGBQgHBQgDAQABAhEAAwQSIQUGMUFREyJhcQcygZGhsRQjQsHRFRYzUmJy4fAkQ4KSorLxF3OjwuI0RFNjg8PS02R1kwj/xAAaAQADAQEBAQAAAAAAAAAAAAAAAQIDBAUG/8QAKhEAAgEDBAEDBAIDAAAAAAAAAAECAxESEyExUUEEFDIiUmHwQrFxkcH/2gAMAwEAAhEDEQA/AGbeveYYO0XyZ25CYHtMH5UO3Y3rv4uw93srasVc2lDMczWyJVuHEEEEdfChXpZP1PsHzNa7hqVwFnxZ2JHKVtg/BifZUUaMGldGk5yuONzbGugGUsuUmfVdQyn2zRDda8cThg7wLqu9u5l4ZkMGAeVJV62SHGaGzZR0GWSseA4UH2pszFX8Q1nB3biXZzhUum2GVkBbgwkqVnX9Y1pKhTS4JUpNjP6UN57uzRY7FEfte1Jzzp2eSIAI45vhTlhcOzIjc2VSfaAa4NvfsPHYdbQx9x3z58ge61yIy5vWJjivCi+GXeAIpt3MRlgFfrbZ0jTQt0qNKnbgd5nbLezTzNSHZw8TXERtbeJde0vH+zYb/lNeje3eFOPat54e0f8AKgo04PoV5HbPyaPGa9t7MESxNcUX0j7cX1rM+eFb7or1vS5tZfWsWfbYuj/3BS0Y9BnI7GcHr4Vq9gcga4+nppxq/pMLhz5C6vzc1Knpzvfawlr2XWH/ACmq0o9CzZ0bG4lkngP3v51oedp3mB7O2HMacYnqfClzdjfsbTxIsfRFtNkZs/bT6saRkHXrRzaFt7chbhBPBU4e/j8KtUab8ESnPslsY3FGJtoT0SSP7xML8ahxO13sGcResLOuQSWA6affSXtjaV9RDM6qfMA/jShjMYWPXzNbR9LB+Dnl6mSOqNvt2mli3z9ZyFHjxMD30D2hv/ig+S1aRyDBKAtr4EMdPZXPLl9jAJpg3N2vicPdC2rYYuYEqJk8wSNKv2tKP8UT7icvIztvltJQzNgSVXjAcZZGk8ef8irexd5NqYosLeDRFQSzXM4HA6akanSrdvePaIksiIAdc2nE8gOflQ7H794jVQVLc+g08az9vB8RRrrNctjRsS5jLyMLgt2rmugBcDpwYD4z76obV/KNksQRcBgBcqrEcTqxJn20lYjeraLerfyrxAQKOPs4xVy3v3jcoRmV9I1UyfEsDPx91UvTRT4RD9Rfa7Mxe/W0bbmcMmUEkyr8OHEnrzisHpQvt3Uwoz9AxaB5BQaH3L168c125OuiGT8TJI8zUt+1bW2QwaeWSVBnkRzFV7al9pPuKnZLhvSTiAwW4imTxIIIBI0hTrGvj95bE75YnQpbtkMDHreEHy46fHlSOVYeqvtgfOt8t1jLOF8SR91X7Wl9qM/c1O2OVnfm6WAZFAMcAx81/j4UdwG8GdczZF46liPhGnvPnXNLJtqTNxmPgIFSjFDkWHupP0lJ/wARr1VReR6xW8ty0BmuWrsmJthgeJ5H2e6o7u9t+O5h115s55xBy5R86T7G2XUZQiMB/wCIAfb/ACaibaTEyci+TEfCj2lL7Q91PsbG3yxAOtm2RBmHPGdIMchIOnHXwqFt/bqk5rShegJMCNJMjn4cKW/yhbYRcuiP2VJP4VV7WwPVzP8AvAAfOmvSUft/sT9TU+4av9ozAz2IKjjGaffwFeD0jXTwwhPMHOeEmPs6cvjS620bmTKqWwh6n8TVFtqXxwIQcsoHzp+zo/b/AGC9VUXk7Vg8U1y2rrOVgCJHI17VHdfN9EsFmLE21JPmJ9+tZXiTilJpHrRbcUwJ6UcIXsGOQ1HvoV6OcaLmBKfaw7MGHVWVMvvyMOfLrTht20GLKea6+6K5hu+5wO0+xYxbxAyeEsZQ/wB8Lr0muyjtFET5H7E2eh15n9pMpX8I5lqr7Its21sMUOUhjmk8U7OSNOcAUR2nbk3VBAbulfBlhvwPsFDsFjOy2nbaBIS68GY0RVIOUE6Zula1OBI2/wD9A/8Ac+kX/wD2aE4zZX0jFrbDZJsWWZs0aLaSYjmSwHx5Qb3ppxgv4fAXQIzG/oPA2weIB5dKvbCszi3eGLLhcOsaZQtxEJJ4knuLyEa8azW6RpTbjc0fdjCgnIbgjpibs/56XtqYW/h7uUX7zW2BNsi6xMTqp14qYE85B6gXNr7Htnaa5pBd7dw90cVWQAY4HIOXM1d3zsyLNySIdkiJnMM08JkZPiap8FQ2kvyBtmG9dvLbfE4lVKsZDmZA09YH5VLjrNxLthFxmIi6bgYsUJGS2WEdzmRGtQ7OwhbE2Rm4MX4fqAsRyiYjjV+5hbdzEJidWCoVSCIkky/HUwYHmfCnDdE13aYJ2wcRZRXXEvczPlhrdvhlJmQvh8aCYnaF6BmZSJHFV69Ymrm0sS9y6+YkBWIW3Oi5ZExwk9fHpQzGzHLiKNr7BGP0bneNz9gYZMJh762LS3nsJmuKgDHMozSQJM17tbZF1dbVwZDxUiSPdxFSbs4gjBYYAExYt+Q7oqzevtGrjTx0/wBaW6Zz8o5vtzYD3G1ZYPLX76hwfo2FwT2oB/Vy+/WnE7NJm4zCJ6En2USwjEBcpULHeJADE+QOk1rqNLYy0ot7oUU9HtqwoMl26kgKPPQn21SxzHDz2VpSYEsuv+I063rVpie1YuZ0CgqPI9aHPs2xqx16ZnkjySYFCm3yDglwc3v46/daYOnUnTWZk1RuYR805Z6kkx7+dOm0rygnKjMPNVHzoLfultOxj+833QK2UjCUfyBXeInKY4AHT4ca3/KGXrpyAge+r1vAXHkIDPMKoAHmfxq3htzWbW6ypx9dx8AoNVkvJGMvAvXtr3DzyjwIqt2bsdSJ/a/jXSN3di7OsXZuutx11EqYkHgATqfMRRfau08HcLNbtJnggnKs/EcaWrZ2SHotq7ZypdkvEtcgeCt98CreG3Zd1NwLcZBEtA58IEyaesPiUuWgnZqwWYC3IieqhhNXtmvctKTCoIgLPGetPUY1RRzPaOwXtxCu4b1SF4np4HwqhcwVxCQ1thBgz1PLhxrqi7MUcbZYnWVUmCeMCIHnV7DbHXIPqrkA5tREt1On3U9WxOhfg5Dhtl3bmYKjFl4iDPuPSormzLo42yI4jmPOuw3dkrIdg4YQSVQ6Rw46ACoPzbF5ixulST9pQNOfPj509YToHH1whPIDzIHzNTWMK08FA6kzHurqOL3RwVvMxvI3TMZbxiPwoVa2XhQTPaR4DT461Sqp8EOi1yL2z92e2PrHzIgfHWr7ej67lzKZXWTIA08TRK1isMuiK3Qs5HwExV5dqWdBcuvlnUKdCOhJj5UOUvBShHyG9goBhrIBkC2omZ4CsohhL9pkU29UjuwDwGnSva+fqXyZ7MLYoD7Z/SHyFInpH2UXtC9bnPa1kdBwPsp92w31h0+yseZLD8KQ9v72djdu2CobMyAkjRU0z6cyeXTU8gD2U/giJcjTs/aAxdixiRE3EGb/AHiaMPblf/DQvbsDEJiF07M6/uXFAafLRv7NCfR5iMtx8JpkuO17Dyf1SMygg6HKEfyDCNdDuNtBsykaMII8CBpVz3iEeQX6ThFnDKDoGvMB4MLUfI++juy7qptFC5y9pg7SKTwLFbJVf8LATz04mlDfjGZsJhcx76Nett5oUg+1cp9tHsfhxevqjXBaRcJYdnILQot2xwBn1mA4iNTyrOmmoo22cmXtpbr3GxZxIxOX6xHy5GkBMsoGz6AgEcPtHTrV3xHa4jC2UuwSxDCTlU3GVUZgNJjNHOD46wWcfizdZDjCgt5y9xsrKBbMFtVJImPfNU7eGcYk2zdVLyXHJutB79qWLGQZ9WdR+Fa3XglRad2+ETJsu7Zx9q2LysVt9sWEgFMzKyRHEgfGptsX7oxOEVCmR3uZgSZOVCTy4BZI6tHCJqrdxOJ+lA9sjX+7ZW4VTKVuGV4LEHODMTrUO0sXiVu2zce07WgzW2RVKEOChOkTwYctRVJpIicJSaK291hrbHEKRkbKrAHXOFOsRzVR7aD7cwN6zAux3iYIafVieXjRTbmIv3LaJeyZXUXVyrBghlEmfE6eVUN4cVdudmb3Z6rnXICNHPOSde7TdgWSSTOvbNxbrgsN2Yn6pJ/u1WOOI710ltNEggT9/wAqN7t4VTgcMdJ7JPlVDae715mm0Ac3HMYUeMD5VN1c57OwIxm3RA7gUDhm4ewExQXaO8hOoJB8CaOYvcs5c9y/mfjlUACeQkySPdS7tDAWbSdmRcdv7uvM8yauOJnLIoflwxrLHlmP8zQ65ir131ZHSJ9tWUsEQVsT+8D8Zre5h8XcHdRso5IunwBrRWRk7sgw2yMQ/J8vUa/GjeE2fYQjtIbrmbN8AwHzojsbCYprSo2HuREZnza8xAMR7KlT0eYwtJ7BQTOpJ+4mpc+2UodIBY+4qgjDrd1PqloX5QaI4HY+KvjKRa1A7veE/GPbTps/cYIO85YxzAievH5RV/8AJz2oy21nkwkn26E/Cp1F4LVJ+RJwm4N6CwyZgdILa+0nQeyig3IY6tmzHjB098gmie0L90AklmjiqSfnloWm0cVEpZuDwLAE+QmT7KMpPyPGK8F/A7mWLWtwCeRY5o8gdAaL5cOgEAmOf+ulcv2nvHeuMVe8LIn1QzEyPDQ/KoHx+JVQxvd0nTOGBMc8obUedVg3yyNSK4R0vFbYtAZdDrwkTr5kk1BZ21bmYbTq3DyH8K5uu9mKB7nZnyVB8Yk++ob29986Mls+X8KpUiXXR0/aG9FtlysuYEazPD3Ut7a23hjOViZ0gGPjBJ8qSb+8TuBNtdPOPnVjDbYdhHYWmMfqH51caSiRKtkEztjDiA1tz5MP4Emo32vZIabRbMQTmYnhwkDh7a2wmEJWbli0s81WG/xGKhxe1AhyKWAHJktnX2VaM22DsTfRj3UAnkq1ibOuXR3VJgagrw+EUSwu872/VCH/ANJKmvb5YhuBCnqET8Pvqtyfp8sdN3LLDC2Q0yEUcI4DQewaTz41lWNmYhms22YnMyKTy4gHhXtfP1G8me3BfSihtBAb5Hgp+dcc3oYNtK7n4AkkdYWQPadK7JjEAxP7wH4Ca55tzcy5exF69bYBgbZUHgymQ3tHHxgiuyn8URPk2OxFnAXsM4W4jd9l1gySJE68II00poxjBjmUQCF7vQgZSPYRHsqTDbDexgkuF1um1cYMVzCLWgiDOUoZaByYmvcQuvhp91DZSSEf0h2wMPhiDq7XiwjmCqhp8hEfsij+If8ApAFxbotXMFaTtEsm5BKWyOAJYd2MviNOdBfSWqjD4aPWm6fZnb+FOaYtw1m1bdkFrDF7gVQxbvW0shM2k96D+6eoq4WsT5YrWWHa3lZLtqxdS9bVuwZigb1CUAluAkVYt7TH0578FEL3mV2ssTqjhJAE6kjj7aOjGYvMijFJNxoUNZIiRfIDHN/5LA6DjXox+L4HEWge1W1BtOO8wQx63GH4fst0rTFDb/f1Czi9pI2LS4WBVnsOzlGGX1S46nKQQPADpVfePayXHV1dGJTKYDALldgNJ4EQ0eJpp/KmM0Ha4eSCwGS7MDMQYB5hSY5aTxqtjdr4tLbObmGbK7IQBcmVbKeJjofI0YoE3dC9t/adlwOza03Zu1sAM5LIETK/EQJBEa/OhW1MRbNq2yvaLFLalFZiy+uWkTy7o85pyxmMxIdlzYcxlBLJcXVs0R3mkd06zQnEXbr3ES52MNet22KZp77opiREgNVWRGTskjq+6m0MuBw4Uai0OJjhVPG7WxbHKigeJ1oxY3ZFuylkFmFtQoJIkx1jSon3ftIO+PaZNY3VyLOwuY3Y95lzvjhbaJACtx5a5p+Vabu4du0YfS7rkgiBBUmOMMp+NGsVYwa6EH4/cKgs7Ss2f0IVZ6yPnVXdibK9xhwOAyrlIy8O8OJPlEeHCiKqoAA4DhyiudbU2riLikJdPhlI/GaVMRgcYxk3LmniYpKF+WDqW4R2q/jFXiwAHiKpYjayAT2ix+yQT99cRv4XEcGZvfNQjCXp4t8atUV2Zuu+jreJ21YJkXHmNCXOXTkcvCqeL21kE3LyBSO7ldj8Mp+Nc0/JTjXM01udlXX5O/sq1TXZLqy6H/8AOlCoygserNbA/umCfbW/5wWLRzIgdiO8TcE68gPV91JGD3VYmbjC2P2pn4A17f2Yi6C5Pvp4RFqSDe3ds2n7yYa0HP2pt5gevA60ofS2DSFDceMmKsHBit7eBrSKSMpNsHteuGZAg8oqMWv2R7qOLgRzipF2eKq5GICt2wOVXrGNuJ6hIPWiI2eK9/J4607iswPi7966ZuXHbzJioreF8KPDA1sMFTTE4gZcNUn0fThRpcFUgwXhTuGI5bOH1Vv9xf8AKKyt9mqeytzxyj5afCsr56btJntx+KBe14N5ddcvyJImo8KM1rPz4R5kmo9vue1gdANOsEx58KE4zaxsKqgST2dw/u5roaPHRT5V2U9oIlrcPYHaItYnsHAyYhDE8O0RRKn95TH9letU8RZ7NjbPBIyHqnAe6IPiKBb5YoNcsFWiVZ1jj6y95fIwaYTeOMw63B+ltghgOZAlo8G0Ye7rSb3KS2OYb6SbkFyRLQvQSBI9uarNrfK4l3OUlkXs5WCCgMgMraEg6+YHCq29gBuBtPtf5jV69sFHS08asgJI0MmarKyQKLu7BnZO1bOICqcfZtsuaBftFWJcOurGASO0eACYzGmpd0MXdIdMThHIudsDDiWgCTA4QB7q5Ld2K2QEEEEE6ieBjiNa0wN7EYVgbNy5ankjd32oe6faKam/DE2+jrp3J2hEdphCBm0Pa85HJeQJA8DzqriNwcewILYOGuNcMPdnMwg8bfCljZfpWx1oxdCXx4yjHz0K+5RTns70r2CP6VbfDtI4gspngQVnTxMAU8pEqTW6B+J3H2i3H6HEodLl3TsySAO5wkn38qojcvGrcts4w2Vb63Wy3HJ0uKzQCkTAj/Wui4LeDDYgTav22HgwPvIMCp7mHBEgkjqKtTZDk+iXFbxovBSaGje9C2VxCniday/gmbgpNUn3dut9kDzpWiZty8BPaOLw7Lmt4hRA9UsNfYdaVcXte2IIBY89Fjzop+Zzni6j31Na3MQevcJ8hQnFeRPJi9c27ajuq09NB8hrVVtvif0WviZp1t7qWF4gnzMfKpBu5huSqPbPzp5RFhIRH24W42Qfd+FQHEZv6oj2muhNsO19mB5AfdUDbtpzJ9pqlNCcJCILc/ZPvqxaws8V+Jpy/IaDgy/OvV2UP1x7BFPNE6bFi1gEA1n2E1as4ezzD+8/fTAdlTw1rdNhk8RHtozRWDFrFYKxPdX3x91eYfYiue7/AD76afzeX9Yf3TXqbNK8JPso1ELT7Fe9sUKY++oW2bHAU2XMIx+xPuqpc2Yeke2rUyXAArgfCths8UY+hHrWHDHhpVZE4gY4DpWv0KjX0U179FNPIWIGGDr0YWjX0OvGwlPMWJZUaCsra2ugmva8KWzPVXAt7eg3R4Qx9xFLu2n76k6DsuX77Ex7waZNvgB5/ZA+JoDte0CiEkiGCR4ORqfKPjXXDeCF5FvfpGU4M2yJSyTr45T+NOez9n3sKLd1shS6FDqsyMyZhx0MGlTf9wl60vBRageEEj5U5bM26+MwCXXCAi/kGQECETTQk660VE9mEHu0c/39VTfZkjKWMR10JPvJpl2XazWsOf2E+VKm9bCQs652MR1MT8KNWN6cNatW0e7DIicFYmV0ZeHH4Ec6U03FWKhJKTuSHDkL4AH4zVHFYTgY0zD3GDVr84MKUI+kW83qmTzOo16QYngDUX5cwrWwDftyFB487YCsPOfV68RNQrml49keN2SpgwPVTj76pYjZOUDIxAJIgcNOHdOnwog23MOVEX7c9isidcxBEceM8enOK0s7TssFm4nrMfWH2Vlj+FNOSC0GBH2dJAyDPoVdZVpM810+FT4ba+MwzkJiLylZkN3hoY9b1onyonYvWzcSbqaZZ7wHEADnzJPuqLaGIs53+tQyLqjvTJDknXz4Vopu5jKEbBjZ/pYx1oxdFu8Bx0yn3aGfMmmjZ3phwz6X7Vy15QfnAHvNc7xD2iNXtwYYiRPe4aefGht3A2if0iAHTRgNRqefSTVqSfKM3T6Z3/Z+9WCvx2eKTXkxyn2Zon2UWuWARMkjwOlfK9y0qtIaQRIZfkSNfZTVuFsraGJcHDXrtiyp792WC8TISI7RpB0kgc451ZGf1I7XdCj7JP8AaNRoCfVt/E/jRHtYAHGNJOtSJePX4D8KVx2KAtXTwQCtlwN7mF+Fe4nebC2nNu7iLauIlSwnXhVbG787PtLmbE2z0Cksx8lUE+3hR9XhC2LiYK74fCpkw1zmwFJ3+1/By31GLIE65LesedwGvR6XsFE9jio/ct//AG1WE+hZx7HdVI5zUgu0jN6WsCIm3idefZrH+epD6VcBMFcRP+6/6qnCXQZx7HU4jwrRr/8AM0oD0nYCY+un/dH8a8HpQ2eQ2U3iVBJAstOnSjCS8DyXY2tcqBwOlcvu+lHE37g+iWhlDfoWQs7BdSumoJHMDToefQrW8tjsxcuzhwQCVvjIwMerB1n2Ur2CxYZfCvBZ8KqNvAXH9Hw169PBmAtJ55rhBI8VBqG5a2hdB+tsYfwto11o4eu5UA+Smk6qQabYTGHoRtPb+EsaXL6ZpgIplifBRrUF7diwBmxmKvXVmfrr/ZqBA+ymQRPIzUD7xbKwK/Um0pmSLCCWHD14Ck+JaodaT4LVJGfnDduf9lwOIuSQA1wC0vnNwgkeQNRbl4rE3buOt4sjPZvqAiwVRXTMEBAGYDhJ1ofjfSen/d8MzsIjOYjUclBBOn6woTuvvmlnGYu7jCLf0k22OS3dIDoMsDLJAywdZ16UQnK+4Tpq2x0YisqNMSrAMrAhtQeoPOsrib3OhLYVt4Ls3cvMRPl/JqpcsB+6w0DqTrHDWpd4xF05dSQs+6PkKis4uYUjWBr91d0PijN8ih6RrkYq3/ux8c00y7jvOz28MUR/wlNKXpNb+nW+hsr7w1z8RTL6P7k7Pcf/AJfzsirkvpJi/qFPepfrASImf87/AMKAYpou3G6W0aBzl7c6/CmjfRYyH+eLGhGVBeXtI7NkQNmJAghWmQRGqikuCnyW7uUW2cZSmsEZIJgiAwnWRMDXWvdmYEMLRa3IynP3Qc2Ydw6XJOongNCB41O+OtC2bIa2bOaQPpBg+OryBPLhVmztNVML2GVQoQ9snBZjjPU9eA6CIvsXsUsDscS3bWFaSpU9kSIM/qmQM0AzJ6dambZVrQCzDlBlmxcPeWe0aAhkAlQeXlxoiuOtqy5TZOYLmPa2tICiPVPT269aktYq1mZzkzKjx9baIaTmiAvEmpyZSUQBtbZNtEd1tlR9ZEpcWB2WdfWQCQQeevSKURfHSmDH72i5aa12GUmRm7SY+r7PhkGka+dLdq0XMKNeJ6AdSelaxT8mFRp/Eke+I0+B+6p8Hgy7KCCSxACgEsS3qgDmTpp40d3h3TbB2MK7EFsSLhA4nuZII5AHPp5A84p92lscDePA2iNOzsXD52bTmT7bQqyBf3Y3XIxdjDY2zk7RwTbJjuFDEwdJI6+dfQFrCqihEVVVdAqgAAeAGgrnO9DxvDg/3LfxN4V0bFuQjMqlmCkgHSSBIEwYnrUMCCxiEZnUAzbIVpUjUqG0njoRqNPcaq43FMGZRoNIga8AaQNzNpYtto38RcaytnEoly6mYxbCIyoQSIkLbhiYmRw0hs29aJvwSYIXTlJzDgOMkDjNTLjYqK33EfeO0Gxd0xPcTXT9Wq/0RD6yAweYBojtju3hy+ps+H2YiqnbCT5+P4ffXTTX0owm9zPoNsf1ST+6tTjA2zANtNSBwHHkPPwqrjsM15DbS41piVOYMVIE+w6wRpx1pOxX0jE5VY3rq2ZW2QjD1NO0bn2mgknUeFDkk7XBQbV7Dte2ZYYQ1pfIaf5YrR9i4UxmtjThLNp8apbpbQvPnt4rtbjopcd1RCqMuUmQc7HUTMiDOtXdr7as2CAy3u9MZQDqsfteNQvUQywvuU6UubGXNk4fiU4ftMNPfWz7HslLj27clbbnMCdIU6nWPfVAb24bKO5iOQ/Rjw/aqrjdtYK+rK1u/wBpEW3ZWGVjMZirg5QTw1q5T22YRpu+6Dno+wVtTdfEB7QyxmGZC0twlYcrzgH30wvvNsvCsWti2bn7CrnMdS5znj41z/BbMzllukv2epOSYUz6puO3IdIqexhbQxNxVV2W7muQtzLBLxAW3bL8BOVeulcF7s68bDJtL0k3X1sYeBye5MefeKZT7DS3e3kx2IMDEvB5WAxkeL2wqj2zV7eHZa4RLT5LQZnILtbuFlQZOd+STqTIFTbTwUYe8zu1yVZQp0A7xAbKO6NVJgDnQFhYbANM3C2YnjdvIhPnkzEjwIrOzspqbtkfuIXM/vMwH+Gm70f4G262swUw4DDnr9KiSDPBV9kdK5qEjGrPK4T7pP3VWLYskhywexjcdVbOQeb3ggAIJkrajTTnQ76MrL3lXQsAEHd4kHmdOcyZrot3HWlVs1xFBtWoJYAfo7wOs8ZPxHWka1a9VerkfE1PA4u50fZyRat/uL8hWVZUaaV5XKWKu8rkX9dBkEeOv41UwKHN146+AIEfGre9Im9qB6mnXg519oqvsy4DqT9rX3V30/gjF8iL6QL5fFWp+zZHxLE/dTFuCCcC6gxONWf/AOAPzFK++/8A2pfC0vxk/fTN6PBODueGNtn/AINav4Ga+QP3/Hqn934q1UsbhVyWXHF7ST00S3+NX/SIIyjobf8Akavb1r+j4Unh2a/5LH41EeEaS5ZUx2ANpLdrgsMYBPLs+B6g6H/SjGN3DuombtlaCNEzhtSBPqnQcffWuNAuHDZdVe1cInlBs/eaO3d5MTZuZXKurWe1iVt5VgEiSTmMHhxPhWDc9rGqjF3uIRwWbRiWBGoN1Y4aEaaHQfGeJqbB7srdXvzoJUow0E9Ijnzo9c3hsgAnDkqVU5luhxDQo4juyTwMHj0p02Ib/ZXjdREt2VyqqsGLAECZCiANRzpuc7bIFCPlnHn3M7x77FSr5AF77OFJA6FZGpHkBrpfwGyrdvDXtMwfAi8p0zBiX5+zgDqPOKZsDhGbGYcl2Y3GaWMTKWSTpEAQR7DQXAtNg/8A6ph/hv10U23z+8mVSKTsg7vxb7Rd3wdQxynyz4YGm3bl5Le8Fi4yliuBcQoBM9qQPgze+lTb94dlsJtfqyxbyF3DmNfKi28GKR9sK6kKv0Q6wOJuzGnE91qVSVuPyTCF3uVt5tqI+2sDd7yqq2c2Yaj6250nrXUBtSyQCpZswkAI8kCNeGg1Gp01ri28mNX8o2bqyQvZsdOS3TPwHCjf5wXu2REuJaQTIiWVIDADjJLIvLr41m5vYrDmxBu9gcuKxyXbj9gl5LMHKCLZVrxXuLJ4AaGYB66Ne614izFwF3D5FzSYXuwJ+yAxEa6RpypEw+LD3MYUvDMt0Nmukrbyph7aEt0g92egq890KALuLXvXDK27d0kZ8wUgo6rMrInmDOh0TW4J7WsFNsYVb103LrrbUWrJ7xAPeUmCJ0PgGPEceY/6Zg0FkG8C8oXVSFHqnN3jGk6avQK+cDduORbuMCpYLGQRcUsIBaRC8gTHsmqb7SsAkW8GgnDswdmlgBh+0VdVPIBZmqxb2bYskuEhsTeLDW7zXLb4RJRVHaX1nRnYk9mHJnMOfKl22+HCNbXbNtS9xnCJhTcEuZjOCCePSlw3u+s4a3nIXTQ/rQfVk8Os6nWpNhuty8kWbajtgOEnTKf1YqowihTnJjfs/EKMNns3reKeXR7oUofWzAZWAjTLyI046TQ/eLvYZSujyhMhTPFYEMOAaSegXrQnZG2Ua+mHGBsIxIU6QcyKT3h2ciSNRxFMNm3nRPq0WVzQB+tl5x4fOuVUVGpnfzc0TbjYUSt093Mo55suh9mYMD769UXAGZ4aMuUqOLG4BqDwWM0kHlTa+C5ADh0oheZeyVQBwiIjUGeGugn5VtOt4SEoS7ZQa8beIOVlE3LYlkR8pOmYB1IDcNQJ0qptkMt64VuHOUYm4vcLEukscscZ4dIHKvceYcn/AMyyf8a1Ltdf6Q6gcLZEcP6xKwi+DeS5/eybePBKmysKQVd27Q3GVpzNAgzEkwI1o5tdQ2Efjm7oA0jW/dEzSztmF2WkFSRJMMGibZOscOFGsfim7PJm7pUMBA+zcQjWJ43CePOtZGMeERej6GMgmDct8CRyv+R0+GvU0u2+zTH3RcAKkNkDBTrmnQMpE8eUxRXYe07gVrhug4huzujurJhWLkAiIAJ4R7ZFK23WuLtQ5wRbZnyEoAGCoZytHehpHHwpp2f+xNf8OkbMwz52zW2AyKCzDkxIUaCADB0HTgKW7EMVngX+BJpkwePzX7lpmuFyYRTMFbd1hpJ9UBulKdp+7aI/WB/wE1Ld3cuOyOrINBHCvK1wzSinXUDjpy6VlcpQtbz3PrlX9gjh1nnQrCKcrR/OholvMZxCifswPeT/AD5UPwhiRwkfIV30/gjF8iJvt/2xh+rbQf4KZvRy39CxHhiUP/Bpa3zVfpJIJzZRmHkqxH88qZfRqZwWJHTEKf8AhgVs/gZR+RV9I47qHqbZ/wABqrg3c2raakLbtMNDpmt2gfZ3R7an9IdybNo8+58Fihdy+VXDMCQfoqagwdBHzFTDhFy5Y37UVVvYUABR2V8ADQCfo0aDzqO5iQ2I+tss1u2FtEoCTAYSRGpMAEga8Kubx3U7CzcCjtAFAYkcxYLwB4AmPAUOTeGxmzNaukkmRNrLrOv6Itx1gsazwuXmkixtW8fo2IsYa1ddLotmWS6GzoUEw1uNFBMyOGg1q3e3x7O1ftdkQSoBBaCTeILLEaFUYnxjlVX867A/qLn99f8A6qk/OWyRphv7xQ/DsqrBE5lW7iuxv4Rm0VTcnLBMtaycOvDjQTCAmwQBJ/Jjj3drXm8Sm7d7RIQRrHFSonNyJJPTXzoNa2g62XIPDCKokSIa6Vce0E1pCG37+QqTTlsOG0cKzWNmubagNmVWzDvS9rVv1QIiPDxojtTZl1doBTbMratsqAjUF2nKBoDnJWD48jSntTErm2cilyTZXOpPdE3TlZR4iZ8qKeivD23xQS6oZTb4ESJUEzEHUGDWc4cv/IRqPZfuxJvTZYYqyLlp0LW1GTmZcgBeIJ5c9etT4u0wfOyMonMS8AABTILEjgJJ4cPGrPpFFqzj8K1sdxER2C8TkvEkDhrApgG2MIbYN03nJLuoa2Gyi5mMAyBwYrPMcSZkzg2lYeaV7nOtmubhx1u2M5cXCuUgyStsDnHPjy1mKNY/DsbTMqXGuWzZdUVJkobzSQGmJAmNTI603bnbF/pO0ezC2jbxRQMLYBK9lbMA6wugaPEUz/km8Hz/AEltVC5YWNCSD6oM6nnUye4K1ji+zNnYh7ttvo2IyBVzRaeTksKrAAjjJIEn769xGwcQGkYbEBRYFoFrTaZsO1uTpBMsBE12a9gb44OzeTJPuK/fVa5hcQPt3h/Ztn5Kaep+BY38nF7uycQ1xWu2byZACW7NjqoZYPsM+2KG7ExXZlmdcp7QuAwIPAcPdBrtl5sSON9x+/aHzgVTxmGa8IunC3h0e3r4cEamqy8oHTfhnIdlMRjFxNx5PbHMY4goZfykxw/gd2nt1lCJh3QFUAlhoCMo10PKRFMW3N2GbKcPas2ImSpGpPA6qsAdOfUVR2ZuubbM2JVMUCBC5WBBE6g27smZjWeAoyg3dlYySshcTe6/aBN02LpMBVUFY6kwo5aVZxW2L4tLcV1EqzsAimQbwRQsgZYBGpJmJjq0thMKhE7NtR+0l345mobt7Z4xKhLX0TCW8uUqloFm7wYEsYIAKiAI+1Mg0rwBRmabDRcfdAysucghO0A/RksQXytHqjUA0V21sFjjktmLbXww7lyQoJLKSxtyTCH7PSqm7NpsEItjAswJKXCrlwGEMCVIkER5a9dDN7bd03Eu3LeGa6khG+t0kQYm5HCsnZPY0tJ8o0vbnKLVvDpdylWBLZ8zHIIHFFAPeJ4QYorjdkYdLRUIM5Qp2jk91jGokhTBUHTTujyoRtLaRxAVcTYs3FViwAzAhjPeWcwnXnVa/hMFiG+uGIBbuxNthqIgHLmA9lUn2Q4S8AfcrFYU3DbKG/dUW7aksUB+qYkCLbDgrCSwkKNKp70beYM2HNzhOZAJET2kK5Hjx945Ua3LwOzvo9t3vMmIcE3IuMAGzEMAQsASOAMUTTcjZ7srfS3ugNPZtiQynWcpQiSp4ETRK2QRvYI3MdZNy1cNqWzNatnM+pXtXbTtAPsPqR0jjXP0vfVoQqwWELBgKRpxMyB412hmJU5S2ugPaPA9hBFcrxno5x+ctbvWWUsWCG4wAnl+ijTzFKFnyDujomA/Rp+6PDl5D5CsqTDWnCKH9YKM3nGvxrK5mWKW9h+vEDWB/rVEaRPjHuohvWR2yifsifDUmhoXXXl/1V30/gjF8iVvwsYs+NtD8I+6j3o3f+hYsdLls+9QPuoFv2f6UP8AdJ8hRv0aH+i40fqmy0+8RWz+Jmvka7+R9DUwJDpr4EHSaXLoLJhh/wCR/wAxFHd7o+gooETcWPYGP3UGwwmzaA4hCs/22/hSgtgmzfHbWa4FDGQoCjl6oAGkxwA1qqLw8qx8Aa2XAN/P+tXsZ7m6XvGp0xPiaiTZ7dfh/Gp02Y3WPZ/GjYNy1axM8Gb2UKu7KKq3Zu5lCuUrObnGY8BMH30Yw+zD+v8A4P41aGyieDz/AGBSuh7i5fw9wNhblzusCtoJxhUac0g6TJ08PGmDZ6tYxCqLhDdn3WWVIHe8Z/1qDaWxr7myLSklXkloVQI8Na82ts9sNfyMxJNrMhy9G72nKBmM9KT3KWxNvZj7l29bN185FrLJiSCzHXTWr2zsERkIUw1tFYwvMCSCW5nXQUtIWuX7YYzqokdM2s9KJYDbeIKWtLIyqkaEngOPe46VULIUrsZ/Rltm+97aTB8wN9W0nixuLOh/VRaebW8V1T38reBEH38K4PuxisrX2DwWeZRoJ1Y6a8NafNm7wAd18QAel23InTg6GR5la5p03yjeEotWZ0ezvGGMG0w8Vg/h86uWNt4dvtlD0aVPx+6kq0zHvAKyn7Vpgy+cgT8K8NxDp8wQeHhWOTNXTXg6KlxWEq4I6g6e+suYcMO8qt5iudZUBJDMp8CePIaxV2xtW8vC9mPRtf408idNjh+TbY/qgP3SR99RX9l225uPj8xQHD713V0uKrRxy6fMmr2H3vtn1lI9k/KaNhWkif8AIafZuEecfdVW5u45+2D5n7iCKJ2ds2H4MB56H3HUVZXI3qvSsgu0K+I3XaPVzeOVfug0NubuFf6peHHvj5NT32TjgR8a1Y3OY+X30WGpHObuxuts/wBlif8AMKrXNlgCIdRw9WfiK6TeuHg6SPd8qgu2bJ4qQRSKzZzpcNCkEBpjV7eojoYHu1FWLLWVHfwOGueMKs+9TTw+BtHr8/nUFzdyy38QPw++ndibQv4Ta2Hters5LZ4/Vsp+QWiSb02Txt3k/s/9VS3N1bfGIPgQKqNutB7vaiec6fHShsEkFkvKwDKZB1B6g17Wtq1lAXoIrK5mMVN6RN1PBT8/l/Ggqt/PsNGd7DFxTHKJ85oN0npXfS+CMZciRv2GGKkjulQFPI5VSR7JHvox6NQTZxyjTu4cz/6pke4UG9Id0/S8s90AEDpmVJ/yj3Ua9GLdzFgAEm3ZPH9VyT1rd/Ey/kRb4XB9Etx/4q/BGzH3mheyhNldJ4/5jXu9eJZj2KqSFY6weMtoPYRU27rWxaC3XNtpb1gQOP63AcecU0rIV7sm7D9k1gt/s0VuYDmCSOoPH21WOF15/wA+yjcNiEpH2fjU1hjyX4j8K2+jCRx9/wDCvex8KLMLotWbp/V/xVctXJ0ifaKpJa4dKk/silix5IKpe0Gnx/AVsgt9sl9lJdAQrGWKyDMdOJ99D7Rj7IHkB+FW7ZJFGLHkhf3ywKNicM2HtqC7QxjKM8yM0wJjMZ8DM1Sv2G7SGUW3QZCqLAJHEsoJWTPEaHQ+NH7m0kRu59Y46eqD1zfhQ/G3rt1s75ZiNUUgCZgAiPfNOwrgmxhRb9TKDz0qfsSeAzT0zH5VYW/fHC7A6LbRfkv86VDiGuP6126QfH5iaYjbDW8RbMoLlvrlDCfPkfbRQ703LYH0m2lyYGZWCPHjl5+4aUu3MMsxLf2uH8+2oTh4+zw8flpSlCMuRqco8D7gNvYa8Qq3CrtoA8Bj4ZjK+HGr9/DFZkMpHGdNZ0MjjwnxrmTWQOIkHqPx+6rmB2riLQi1fcDmjHMv91uA15RWUvT/AGs1j6j7kdAS8y8pBPU8J93+tb2cQDyGh4Ej2+r/ADpStY3zB0xForJ1ezGvAaoxkeYafCilrb1gQbOJUEgg5i1s+3MAPnHKsXSkuUaqpF8MLd0ieM8xPD2+dbAMuqOyieEkfKolv3LihgiXJE54LE68jIBMSdB0414bjgDuQOGoB6+GvDrUWLuX7W1rymA2eOsafIx51et71uv6RF85+X+tBrNxTIdsuvBQDy56j2eyt77KPtmPFfLx099IVkNGH3ttH1iE8wfumr1nbNm4YVw/kJ+U0hEDkZ/nUxNe9iSRESOOgH3a+w07iwQ/vcsnn8GH3Co8q6Gbg5CFb8KS7d26OVyP2eHuOlFrWPyLmNxiSsheBB5ggRH38aXIWsHXW4Jh/YdPZBNVzi7q/YJ6938KhsbeIibFwCBmJ8SASP1gCY4/fUibwZtGSJM6zGvsI+NFhbk2cnU6HpWVmavK5ygftLZS3YzTpMQetURuzb0ln94/CsrKtVJJWTJsgPtz0eWcRc7TO6vpxgiAI4aco51Fs/0fGxPZYgoWCg5ViYMwddRWVlVr1F5J04k6bjSPrLxJ4nug689SZIqL8wZJzXQRrHd4689ekcPGsrKfuKnYacejW36OUS4jW7zooILqumbhI0Ma+R4+2iN3c1Twcjj+t/8AKsrKPcVOw049GibljiXPsLcP71b/AJnJAhjP9r/5V7WUe4qdhpx6JE3QQD1jPXWPdNRPupqIKxzmfxr2so9xU7DTj0SfmoP1h7UH41rjt0Fu28hYA8QQsQeRgET7a8rKPcVOw04gxNxLnE3kGg4KTPXnwqW3uQxjNcUdcq/6eNZWUe4qdhpxJbu4wyjLdMg6yAR8/vNVrm4TGfrVPmp6eZjWsrKF6ip2GnEib0f3JMXlA5EKZ92gGvnWD0cSO9f9qqfHmT5V5WU/c1Ow0okY9HDyQbwyyYOXX3T18a1/2ZtP6dY1/qzPDT7XWsrKPc1OxaUTX/Zm5j+kLHPuGfYM33it19GJgziT4Qnl+15/D25WUe5qdj0odG+E9G72pa3i3RuWVYE/td7vDwNELW6mJAXPftuQIIyMJ5DUN0/Z48+dZWVLrzfI1BLgJDdsky1yD0Uaa8fEVvZ2C40N3MOUjy6HpPt1rKyo1JFmuK3bz/bZOUozDT36HxFRfmfb/wDEun967cM+zNH+lZWUakuwJE3URSCty4OsH5HiPjVi3sm6p7mIYAxoQNI6Dh76yspZyAlu7LdhBvvz4aaHiDGp05cKrpu/qM9xmA5fya9rKM5AGVQARWVlZU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61" name="Picture 13" descr="http://t3.gstatic.com/images?q=tbn:ANd9GcRoddtf4t8S7e9hGy8pf5dvVNzW5DPMkdboQ50OPbFdet_E9NU2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800600"/>
            <a:ext cx="2714625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629400" cy="4572000"/>
          </a:xfrm>
        </p:spPr>
        <p:txBody>
          <a:bodyPr/>
          <a:lstStyle/>
          <a:p>
            <a:r>
              <a:rPr lang="en-US" dirty="0" smtClean="0"/>
              <a:t>Many different people headed west for different reasons</a:t>
            </a:r>
          </a:p>
          <a:p>
            <a:pPr lvl="3"/>
            <a:r>
              <a:rPr lang="en-US" dirty="0" smtClean="0"/>
              <a:t>Mining</a:t>
            </a:r>
          </a:p>
          <a:p>
            <a:pPr lvl="3"/>
            <a:r>
              <a:rPr lang="en-US" dirty="0" smtClean="0"/>
              <a:t>Cattle Farming</a:t>
            </a:r>
          </a:p>
          <a:p>
            <a:pPr lvl="3"/>
            <a:r>
              <a:rPr lang="en-US" dirty="0" smtClean="0"/>
              <a:t>Land</a:t>
            </a:r>
          </a:p>
          <a:p>
            <a:pPr lvl="3"/>
            <a:r>
              <a:rPr lang="en-US" dirty="0" smtClean="0"/>
              <a:t>Adventure</a:t>
            </a:r>
          </a:p>
          <a:p>
            <a:pPr lvl="3"/>
            <a:r>
              <a:rPr lang="en-US" dirty="0" smtClean="0"/>
              <a:t>Freedom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Westerners were not only white males but also newly freed slaves, Mexicans and Native Americans</a:t>
            </a:r>
            <a:endParaRPr lang="en-US" dirty="0"/>
          </a:p>
        </p:txBody>
      </p:sp>
      <p:sp>
        <p:nvSpPr>
          <p:cNvPr id="26626" name="AutoShape 2" descr="data:image/jpeg;base64,/9j/4AAQSkZJRgABAQAAAQABAAD/2wCEAAkGBxQTEhUUExQWFhUXGBQaFxgXFhoYGBoXGhgYHBcYHRgYHSggHBwlHBcXITEiJSkrLi4uFx8zODMsNygtLisBCgoKDg0OGhAQGiwkICQsLCwsLDQsLCwsLCwsLCwsLCwsLCwsLCwsLCwsLCwsLCwsLCwsLCwsLCwsLCwsLCwsLP/AABEIAMABBwMBIgACEQEDEQH/xAAbAAACAwEBAQAAAAAAAAAAAAADBAECBQAGB//EADgQAAEDAgQCCAUEAgMBAQEAAAEAAhEDIQQSMUFRYQUicYGRobHwBhMywdEUQlLhYvEjcpKisgf/xAAYAQADAQEAAAAAAAAAAAAAAAAAAQIDBP/EACQRAAICAgMAAwEAAwEAAAAAAAABAhESIQMxQRMiUWEyUpEj/9oADAMBAAIRAxEAPwD6+GdimEWFELktmpRcrwoKeTEVXSpKgFGTAhSVJCoUsmBaVXMuAXQiwOLl2ZdC6EZARnXBynKphLIdHKJUroRkI4KwC7KpASyYEQpyrlaEm2AOFBRioypZjoEqyiuUAK8xUDMqEVDhPIKKqjgrlQ4pNgLVAgGUy9BcFLkXQvVlKv7028FKvBRkFCeLBjdcpxei5FhR7JcVwKmUk2IrK4lSoKdsDgF0KyrKLJOQyERQSk2OijVJUZlBcpbGWXFsqodZQaiLYUGapKDKuCo9GFDVUhQHri9UImVCgvCjMOI8UtgXVpQvnAboL8XwCe2FDUqCVnOxDuKq7EuO6KHRouqDipBWQaxVm1yENDo1CoKSZi+KLTxQKVMApCgqQ+dEMlKwBVAgwiPCpKLsoE9qWqBMVnjilnnmmITxbbLlbF6LkAepFVWFRIZlYPWgqHw5QXpIvQ3VECof+YpL1m5l2dFBQ+a4VDiQkXlUBKKAf+eOK4uWe5xUOcUqGO1K4ahjEjgkXv4qJS0BofqlP6s8lnZ0UJpIQy7GHZDdXJ3QnLk6QgmZdKq0qHFPQBQ5dPNDL1BemMu8oJXZlRzknQEFy5pKgjmqZT7KnQwhdzUCqqSqwmMYFcjQqf1h4pOFBKWgGX4s8UA4g8UB6oAjQBalVLvqq1RLPCYEYmsY1XIGI0XJ6A1x0lU4jwV6fSroixPFZfzVHzTK58mbYo3GdJOiCJKIcaN7d6wDWM6qnzUXP9Fijed0kJhrZRqWKkXsvNCurDEc08pfosUemNRVDuYXnv1zh+5XpdIwlnIWCN4FVLllM6SG9iuPSHFx7o+4S+R/gYGk4KWCyzBjv8jHGAi08f8A5DwTzYsR80yrNakv1o4jxKu3HN09IKamLFjahzig/qm8fJWFRp/cE/kFiEUQp7FwKMwokKrirGFUuCHIKKgqr3KcwVS4JZBRVzlUBT8wcrfdc2qEZIdHGmoyqxqBArOa6QZuNiQfEEEIyHQr0zjm0aT3EgWIbJ1fBygc7LH+FekGMZFRxkgyXOETyvKt8TYNv6d5a1xcIIJe52W93dY8J8V4SphKhaXAuceTjJHcexDSl7Rtxx06R9RdjaZE52x2hWpvBEggjiDKz+isG2nSptgFzWiXQJJi5ndNisNBsmpGLX4FcUBy4VwRZBfVVZIVFMSbLkrjK/VkaLk8h0absMP5CUvXytMTNkqawidz3e7qWEGwA73DXhquO5fp3LjQ22k3+QQyWR9Xkl6WLtppyF7a30VKzjJME94JRb/RLiQyQzipOQGJtH4+w80HA0HVZDW2BIJMC/DnxhErdHuYJcWyASA0zP4MQErf6GMUS8s0ubcu5XYxlpP4ndZXzLkbROnZy7k3QBhuxEkmOdp7I809r0Tgh5tBk/2rOoN49iUwrA0kkSfeiZc5pUOTvsnFFxTbGk9k/YLg3hTPe7u37l1ANaZBjx/PNS8SZLye07/6TUv6Kl+BH4dzblgAjcg89QbpH9ZeIHn53R6lHNq89kx2IDsF/l4IyQ0l6S/GgG4jhIN/NEGMEx1Ztude1BfhQbuMzr7Ko/BgXAdHECRvZPIaivEOsxfW/aLE2J27+CtiOkXNi4v/ABJJ7km3CSP3d4I9UN+CM7ppr0MY2aFbHEi5ABPOeR15IeIrkNzZwRpaZiTr5+SWdhTEk7RtxmPFBq0CBGt/fqjJAorwZHS7oP02jY/m6Mekcxy9WCLkggax74c1mmQHDLYcp29YnxK6nhnG8Wv22jdGhuCH6LntnK5rhuQJg85goVbGvtfdtgD4f7VW0gLxtx5oDqDpm/O/hfinaEkrGn9IOFiQOECZG3iF1MvADm9Yk5R2XPgrYbDskZg46zJsNTt2eaHReGu5EEcxrz4R4BFjpbAYvGnrNqwG5TmnTLF1hdFPpue+qOrTa3Nlk5jBi06C4tM3A3sz8SSWNYwSXuDTH8ACXeNh3pavSbTw7Jb1nP2F4YDI8XMWsUnEnJx0hzBdIvIJc4iSYjQTsOQ07kV9ZzTc6+CwBiyHN5AewtyhUlkn1mPQeSh6Zo4JRCsrH9kz2aeapiarh1S6e2JCC6sA6QSBb3KDUq3kEydVSM3EtWrOAgH3xXKKj2kS6SpWiM2aOIwoB37Rp6ItLAxd0ZeJPorVH9W+t5/K6vXBaCdbg9m33XLbo6mRUwrSRBMngQ4abnsBVanRbgwvDpHAE5geYj0Vae4A3cRxsNPCfBOYfGZRMTBk8/8AaLYP+A6GNcxoA2MgyPFUrYoudMxeY9Ql3kFUFMHtS0SXyn5gItHPgZ9T5Kz3ObEOnX8/koeVo28FY5dh4osA+HqdUSbjXREFVvHzCTAEaarmPg9UR3pUhb8HxU3ue5XdiLCAdf4pUdIVRYEeRRaXS9RuoY7tb9wnUSPsFGJ7f/KipiWkQSR5FdU6VebhrB2D8oDukHHWO4D8JVEKkWa6mdzbS6I+s2wc4kDbN9ko7E9h8EF2InZvvuSK36aNOuwaaf8AZT+rHsrO+bwj3CPR627RxkiyKCgzcaC5zcugaZkwcxd6QPFVw2IDmyWiZdtwcQPL0WZ0hjqbKo+U4vdAzSAGESS06zAIM20ITvROMdXc4ubSp09cwaWugEkkEW5S4HQqsPSq0NfMbH0+Sj5jeCYxOCDQCHkZogObc8NPuAgnA1v2w7kHCfApUTRQke5UOeB/pLVatRph3VPAiChnEHdw8E6Y6G3uGhGqA97W7eA97oFTHmNQefPgOJ5BYXxE6oOvmtIGUHR0Wk6E62GmyuEG3QnoN03ictVjSTOWSNg0uAA7TBUY/GdRjntMS7Lw1GYW3jKsfHU3NLajn5vmCALy3LBgzzTrukT8l1IgQ5wO+2W/ePVdOGkRbdoqx9JxkSOw/mVsYKqHNLQTaCFl9HYWnUnqxHMg+Q9VqUMO2nIbvxMlZzro0TxjTDMpnjfzKE8RrF/VXLjw80viSde7moRKK1agO65Z+NpkbrlvGOjKTpnp3VGc+d0Hqz1SkKlUdqF+piyxwOjI2v1ALiSSLk+P+1HzmDf8LEGJG8qf1IJsFOAsjWOIbtCo/EDksx7hxKq7Et0RgFmmMUgnFuWe3EDiVzqzeaeAsh84nmqiusx1UTY+IXZ+YujAeRqHEXQnYhZvziNYQ314EnuCagPvo1xXHsq5xA9lZVHpDi1vgEy3HN/i3uEehUOLXhuuFvpjT8QNFDKw4ITSx8gDKdjNu9K1HEEggghNK9GXJCUOzUGJ10TOAomo8NkRBJLtGtH1OPIBYbcSAJJgDU8BxTFf4ibHyaLYbIDnn6qh5/4gmzRbvVfG/CFIAzo6u1v6kMBaXOAc7JBkHOXBxmBeHEWgRchP0MZlik+wbAkWEA6eSw63SBkgutoACI3kyL6kxBjQoeGq1KkgXFwSfpPC/cL9i1nByWx8c1FnucJ0k7OXm4BAaDw377ea1HdMseYewADUj0Xz2jj3UyGuECNO/wBFrU8YLNBuTLjrrsOa55QaNPrLZs9J1g4dWs4N2abwO0rDq4o6fV73U9I4gDqt+oxzjt97KjmhrP8ALxJ4kpxVLYqMjE9KOkhgEzEjhazRsJS+IovgOf8AS4xGmmltkTrU6Re363WbymCfUeCe6N6Nq4yoaTGyQQS86MblAcSeGsDeF2Kl0csrbMujh31qkASGwLWaG2AnYbBa+Fp5W6y4b8JAN+MTEcwtjpjo2nhYpMJcGtGY7ZnTOnJu8zJ0gBecq4kTkFg7NHdbwAk9wUt5dAtDmDqw4BomAY/7OgNA5kyexruC1qjwQSCLQD9iJvCxejKeQb5geqf85Eu7B9I7zuUfFY7IflgBzib5XE9psYWE1ctHTGH/AJ3IcqPMahCqVDGoUUqZcYHnoh4jCubqO8XCFXRm0+xXFtc7l3rl1UNjdcuiPRjLsl2Ya6K9SjJtpaTblt4pmM0An3x80YUra6HRYOZviZrqDs0bbHkmKeFgzttumHP2F4t78VRoLnBrf3EgTYAbknhqe5S5tjxSK1qMgcvwlDhSTtH+o9U6GXOWSOJsTzjab25hD+Q7Xl4mf6SUmgpMCcKBqbqBhh28+dvuj/owB1jf093QqtUNi08eSMm+mPFAThgPO3Z79FUUOenPTvXF+YkC3PgN0HE4ieqNPU8TzVLIuHGnt9Fy9o0ueO3cFT5RdcodEJppAKb0dkOOKXQL5EEA6FBewtWq1kjRNVOiC6nnA0UfKk9jlFJGLRqH3stMtY8DMYdHV/BWPVZGqtSqxdaON7Rm5KX1kEz5D9MxII7bX8UeliMlJ7msEvENBicwP1mbAAEjtPaUbCPa/UjNztPej1cI1wuYPAgaxppISXKovaOKfBJaMWhhms1AJ4m4HZPqmRWkHl3LRq4QQcrQYFzPZfS/9JcYCAON5ggyZ14ARbu1T+SL2xKDQjXGeA6wiQ6Od498e7sLVDIEum5m0EctwfymquFJAvYQLyYmSY748ZSdekbAiOsPQ/hWmmqErTNPoXC5nF/h72T/AEgwBjzPWgD/ANGFXC1gGZWEbZiqveHMcNWwb8SuVybnZ2qNRMPpB8AAaB1v/P8ARXtvgzpQMwbWgNBcXF5B6xJJu6bm0C02C8Rj8U1zG6ZvOd5HGZ7o4mG+hKP/AB3BFnFrgSOtAcGmO317ut6gcGKlKg3xJjHPe4yPqiZBsBtvF+GyxujKXzco3DutP8Hbd9/Lir4vFFwq8AGntMET/wDSt0RSysJ3d6aflV/jAIwz5MfBzpDFhrTlBLrRBtvJS3RgABc43dqixmc4bBrh4iB/9AFINqeZUxjcaL5ZfevD1+EaGsB3Nz9grfPlZfQ+IlpB4KzqnguRweTTOhNUXx+DEZmd7fwpQauKIE9i5bwc6OecI2OY1rCJpg827x9wgAE3m19b7WAHj4reqY2m8SWiOI+ofdZmKLDdj5EGQRfebjksYyZYCmIGxmNBfx11RsLBqNYLFwezvc1wb5wEpVdMiZJBI80NuKlpOj23nQjLcT3p02UlaY7820BsHnrfj4pd1d1+ywPBN9IxUYMQwgExnbF2vIMnsJEzxKy31GgXN7bqYolg6rZkzx3Peq/ItLjA24lWJjrEdgPHigtxIJv5rWn4a8fGu5EVX2hoge9UL5acyDUaeagNmY/tO/w6sFQmSjUNVR7ETCNzGyb6CLp0zc6LwxqODQNF7WpgAKLZEZZJHHSEv8K9HCmA8/UQtLpTFBtJxcbCx+/lK4ZbZyc3LcqR5TC4unTdWY4Cxm+mgJaQUv0p0Zhq96YbTfoQ3qi5sYFge5eQxGNdUqOf/JxNtNbfZQ2u4aT4rrXBJbTIzi+zRr/D9andkPHJzc3hPpKnBYzP1XyHaA9mxHs+CSbiHCDJG/8ApSaoeZmHbnj/ANpifEKnFtfb/pcZLrs2qbYkTce7Lqbr6yqdGN+Z/wAbnZXj6XftcNhtfX0TI6BqF3Ue0jd5OUA8C3XXksGldNiaoATc9Ux63S2Ow3VLSJ1ymJvfKbaHjtqj4unUp2JB1EtMiRqORQhm1n8Ko2tol7MzC4iAATAuCN55o1fF2gWG6FjC0yeN5GpiwPeUpQwVSo6NGbu+w4+i6cIvb0J8jiqF8Qcxc7hYdpsPfNb4r5KLO0u8z9gFn4zDMGUNtBJI24AnsKmriJAAsBACqX2SM+N022Vx7W5Xvbu1u37gQ09hJbPenMO5rQANo149yUwNMmm5hZmgyQTBmQLGRcTPjxS+IwlUHqB0cw38n1Q0npscOXB3V2XdUiq8DTqjznXvQsMyXdiEcI9kOdaTGsmTPBP0yGi1yfL2Vd0tGcbk7YwKmQE6ckFmK4peq+bkpZ9S8N6x8gpXHfZcuSjQqYm2UCSbrkoaWVsTLjqfsuVqK8MZTbZ6LJbnb138FwpQde0+/dkao4AbactE10dQoOGbEPIv1WghoNuJ27IXDbOmjLqvOVxE5WAZnAbkwNbEk7cu1LYfMTmJ60XPFeh6fph7GtoNApNkgN0nck7nmbrCqYWoLZTfl91cWqNuJJO2Hp4r5cgb+BG49FZmIbMtAaT59h2KGzoeq5ubKR/RuU5gvhp75zOjjtClqK7Zo5x7M57wdSs7EM3C9DQ+Hg6W5+uC4QTqQdpAny1TGK+EXtbmGaObQD6qlOMX2TLkjNHk6OIITbaoidFtD4RqQC4WMQRuCtHEf/z537XDNEwdB22TlyQbFHkcFVpnjTWBdZbvwlTa6sAY315CfSfBZvSnRVShOdtgYJGg71TBPi7TlJBAPCd0TqUdDtyv9PoXSXT9HDtPWAPBt5jYcF5HE9PHE067XyJgsg6AEHLzkrz7MO7OfmSSDBJM3/C0aLAPFT8cYf1nIt9laOHtpfu700zBA68Pfb/Su+s0Dl75ImBLjOVs66+WqmUpVZaoCMADePcIFXo+Bb37nzW4ynUAI+Xe/nxCq8OE/MEAgnSbhZrlki8EedEtImbXB2HuF6TDYo4rK0PFKo21xmDhsJEeN0F/R4c3Y24+azavRlRjuo7XuPj3lXnGf8Yk5IvUztc5lTkZBkGdHXE6HzSWPrfLYYNzYdp1PcJPcFo1J6ofHVbBOtgSd+1eVx+MzvzDQEhg5W63fr3BbcMcmZ8s8UFNYmGjew2gcSpw/SLwHsJ0sDvHDsUYrD/KDA763Al/FoMZW/8A6nn2LqXRrv8AkqEEQLAiCdz4D1XR9a2YNysbflq1AadOGxJGZ1w08X3DjYcJV/0jy/6coEEAuBnlbn/ajoxpaMxtmDg3sufUeqcbWiJWc5NOkXGOiKDiSSRBi546faPNc6vBi/aqVKt4ItxQqpgX29gLNK+yrotiBnY4HtHbskaMOZImQO5MYmr1RlMncAX7FkVQ6mS0yJEgTaCt+OOiJyxYV77dbw+8p2mAG2AFkjhaDXgyTY6aJ5jQbftCuRlDey9KnKhNinGphcsXJmtD1Z/WAudJyze+0eHijYLpWnSd1qctiIMnx/Co8gmw098VBZuYJMLDXp0GjQ+Jw0ZW0bXy2gbnRUf8U1pJbRpjXW8JAHraReeHdCycZjbkNtGqcYJvSIk6Vm6/4kxRggtb3dtlw+KMSNmEgG8X93WZSNsziLDzRcPXa+SIOs7IcV/qJUM0Pias1haWBxJl0m3hCaw/xiQOtTMgftcQJH+JssioWzDnXMe/fBWdRbGh3RUPUOt6Z6Loj41k5XgNk6Dq+Zm6163xdRAPWc0u1cbnuLbea8C/o6xj+/BLv6NIEkaem/mfNL4+NvshqX4anTfxN8yoAG/8QBAB0cLXPP8AKymVg10N+g6cRb6Z70B9EgaWPnb+kAsdEDu5LaMI1oqPNJdm3VbmggbCY3PGByRmYRzgXhjiBEkAwFjYXHPpOBE2jfxW3S6YD4zVXtA1kB3hosZwnHro0yhJ2h2p0VkNyzNwDrzGnCe9RhKrmmacEX+oCUFtKi7M6pVc5v7YME79aZvFkM4ljTLDmaeNiDwPNZU3/RypG/geknVDFgRqSJFu8JvEVcsZ4ItcD86LzDcXTIjxRBWM3eTaNduHj6KXASaNiqaJH8ZtY29/2srGYQA9WpNtBaEpWc1rMvCO2fc+KQdVkwJ5X92V8fG/GJz8O6YxOWmWAkueCNdv3H3xS2BoNa35tSS4GWjlHV7zAhU6Qo5Hy8gncDSBo0d6LUzNLXSOR1A7uP4XVFVFJemLdytk4KlmqF9Q6Ge/YdgA8ua0GYnd0x7296rJGK24GT+fKFP6q10Sg2CmkaGNbMAbcNo0t2wlHsLgCCAbHsStTGk24qgxRarXG0iXNDj3mIKCyuHXdMaNvvuUq/FEqlNjnfSJPAKlx0tk570OCoAbAAxGn3Wbj6+d8jQWCriA6YO1oQ2Ur3K0jFLZlOTehro82K1aAAuVlteRYf0pFU7myUo2VGVI1MRiwVKzC/xXIUEkJzbZr1cZAG5tuqVMcAJmTw9ewpR9Z2huEN1GfpO3n4LFQXptn+Db8dLfwhPc09c68Npv4JR7SDEH+kRtQt2Ebz6yqxS6Jyb7LOxbnAs2jTgRf7I2BblEmDuAbX2niq0sZwAHJBeJklKvOgv0lzyXku98AFuUyePBYrbX5abotCp1yZsNSbKZxyQ4yo1qlQm5t+EM1D48Abx/tLDF6kwRoO9dUxJBJmbCYtqs8DTMaqNa4R5IZoNHWI98EP8AUCxNx72UPx0JKMugyQSphwdLylv0HbfwRBWDpmREdmiKMQACJ9+/RNOS6CosU/RO2cQOfvkmW4UwBt6qjcSZ1B0RRio4HvTk5BSLNoxeNh78lzQfpdqM25ubgfn2VQYy0OHuyr8+TN+zTilT9HYKq94n11gKzsQcmQNNjqDEj/JXdUbyQxiW7xb3urr+CevTPcwyJB81d+HdI115pmpWFuZ98uCu2vygDS60yf4ZUhJtJ3DWR37K4w9iSCTsJ9U0+vuLnS+yFXJ7OHamm2IUdhjF7nbXbXZBNM90rQ+YQZJn2PuoFQbXHnrrZVk0KgNBkHM6IGg1k/hTiapJ6pIGukdg1RW1BJOgQnVRyS9sH0LhhMk3J96KWYc2RfnH+4UOxR9hVbJ0cxkaqCGnQd4Q3PcSuc7hrunQrIruEW1UK3ypChWiG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xQTEhUUExQWFhUXGBQaFxgXFhoYGBoXGhgYHBcYHRgYHSggHBwlHBcXITEiJSkrLi4uFx8zODMsNygtLisBCgoKDg0OGhAQGiwkICQsLCwsLDQsLCwsLCwsLCwsLCwsLCwsLCwsLCwsLCwsLCwsLCwsLCwsLCwsLCwsLCwsLP/AABEIAMABBwMBIgACEQEDEQH/xAAbAAACAwEBAQAAAAAAAAAAAAADBAECBQAGB//EADgQAAEDAgQCCAUEAgMBAQEAAAEAAhEDIQQSMUFRYQUicYGRobHwBhMywdEUQlLhYvEjcpKisgf/xAAYAQADAQEAAAAAAAAAAAAAAAAAAQIDBP/EACQRAAICAgMAAwEAAwEAAAAAAAABAhESIQMxQRMiUWEyUpEj/9oADAMBAAIRAxEAPwD6+GdimEWFELktmpRcrwoKeTEVXSpKgFGTAhSVJCoUsmBaVXMuAXQiwOLl2ZdC6EZARnXBynKphLIdHKJUroRkI4KwC7KpASyYEQpyrlaEm2AOFBRioypZjoEqyiuUAK8xUDMqEVDhPIKKqjgrlQ4pNgLVAgGUy9BcFLkXQvVlKv7028FKvBRkFCeLBjdcpxei5FhR7JcVwKmUk2IrK4lSoKdsDgF0KyrKLJOQyERQSk2OijVJUZlBcpbGWXFsqodZQaiLYUGapKDKuCo9GFDVUhQHri9UImVCgvCjMOI8UtgXVpQvnAboL8XwCe2FDUqCVnOxDuKq7EuO6KHRouqDipBWQaxVm1yENDo1CoKSZi+KLTxQKVMApCgqQ+dEMlKwBVAgwiPCpKLsoE9qWqBMVnjilnnmmITxbbLlbF6LkAepFVWFRIZlYPWgqHw5QXpIvQ3VECof+YpL1m5l2dFBQ+a4VDiQkXlUBKKAf+eOK4uWe5xUOcUqGO1K4ahjEjgkXv4qJS0BofqlP6s8lnZ0UJpIQy7GHZDdXJ3QnLk6QgmZdKq0qHFPQBQ5dPNDL1BemMu8oJXZlRzknQEFy5pKgjmqZT7KnQwhdzUCqqSqwmMYFcjQqf1h4pOFBKWgGX4s8UA4g8UB6oAjQBalVLvqq1RLPCYEYmsY1XIGI0XJ6A1x0lU4jwV6fSroixPFZfzVHzTK58mbYo3GdJOiCJKIcaN7d6wDWM6qnzUXP9Fijed0kJhrZRqWKkXsvNCurDEc08pfosUemNRVDuYXnv1zh+5XpdIwlnIWCN4FVLllM6SG9iuPSHFx7o+4S+R/gYGk4KWCyzBjv8jHGAi08f8A5DwTzYsR80yrNakv1o4jxKu3HN09IKamLFjahzig/qm8fJWFRp/cE/kFiEUQp7FwKMwokKrirGFUuCHIKKgqr3KcwVS4JZBRVzlUBT8wcrfdc2qEZIdHGmoyqxqBArOa6QZuNiQfEEEIyHQr0zjm0aT3EgWIbJ1fBygc7LH+FekGMZFRxkgyXOETyvKt8TYNv6d5a1xcIIJe52W93dY8J8V4SphKhaXAuceTjJHcexDSl7Rtxx06R9RdjaZE52x2hWpvBEggjiDKz+isG2nSptgFzWiXQJJi5ndNisNBsmpGLX4FcUBy4VwRZBfVVZIVFMSbLkrjK/VkaLk8h0absMP5CUvXytMTNkqawidz3e7qWEGwA73DXhquO5fp3LjQ22k3+QQyWR9Xkl6WLtppyF7a30VKzjJME94JRb/RLiQyQzipOQGJtH4+w80HA0HVZDW2BIJMC/DnxhErdHuYJcWyASA0zP4MQErf6GMUS8s0ubcu5XYxlpP4ndZXzLkbROnZy7k3QBhuxEkmOdp7I809r0Tgh5tBk/2rOoN49iUwrA0kkSfeiZc5pUOTvsnFFxTbGk9k/YLg3hTPe7u37l1ANaZBjx/PNS8SZLye07/6TUv6Kl+BH4dzblgAjcg89QbpH9ZeIHn53R6lHNq89kx2IDsF/l4IyQ0l6S/GgG4jhIN/NEGMEx1Ztude1BfhQbuMzr7Ko/BgXAdHECRvZPIaivEOsxfW/aLE2J27+CtiOkXNi4v/ABJJ7km3CSP3d4I9UN+CM7ppr0MY2aFbHEi5ABPOeR15IeIrkNzZwRpaZiTr5+SWdhTEk7RtxmPFBq0CBGt/fqjJAorwZHS7oP02jY/m6Mekcxy9WCLkggax74c1mmQHDLYcp29YnxK6nhnG8Wv22jdGhuCH6LntnK5rhuQJg85goVbGvtfdtgD4f7VW0gLxtx5oDqDpm/O/hfinaEkrGn9IOFiQOECZG3iF1MvADm9Yk5R2XPgrYbDskZg46zJsNTt2eaHReGu5EEcxrz4R4BFjpbAYvGnrNqwG5TmnTLF1hdFPpue+qOrTa3Nlk5jBi06C4tM3A3sz8SSWNYwSXuDTH8ACXeNh3pavSbTw7Jb1nP2F4YDI8XMWsUnEnJx0hzBdIvIJc4iSYjQTsOQ07kV9ZzTc6+CwBiyHN5AewtyhUlkn1mPQeSh6Zo4JRCsrH9kz2aeapiarh1S6e2JCC6sA6QSBb3KDUq3kEydVSM3EtWrOAgH3xXKKj2kS6SpWiM2aOIwoB37Rp6ItLAxd0ZeJPorVH9W+t5/K6vXBaCdbg9m33XLbo6mRUwrSRBMngQ4abnsBVanRbgwvDpHAE5geYj0Vae4A3cRxsNPCfBOYfGZRMTBk8/8AaLYP+A6GNcxoA2MgyPFUrYoudMxeY9Ql3kFUFMHtS0SXyn5gItHPgZ9T5Kz3ObEOnX8/koeVo28FY5dh4osA+HqdUSbjXREFVvHzCTAEaarmPg9UR3pUhb8HxU3ue5XdiLCAdf4pUdIVRYEeRRaXS9RuoY7tb9wnUSPsFGJ7f/KipiWkQSR5FdU6VebhrB2D8oDukHHWO4D8JVEKkWa6mdzbS6I+s2wc4kDbN9ko7E9h8EF2InZvvuSK36aNOuwaaf8AZT+rHsrO+bwj3CPR627RxkiyKCgzcaC5zcugaZkwcxd6QPFVw2IDmyWiZdtwcQPL0WZ0hjqbKo+U4vdAzSAGESS06zAIM20ITvROMdXc4ubSp09cwaWugEkkEW5S4HQqsPSq0NfMbH0+Sj5jeCYxOCDQCHkZogObc8NPuAgnA1v2w7kHCfApUTRQke5UOeB/pLVatRph3VPAiChnEHdw8E6Y6G3uGhGqA97W7eA97oFTHmNQefPgOJ5BYXxE6oOvmtIGUHR0Wk6E62GmyuEG3QnoN03ictVjSTOWSNg0uAA7TBUY/GdRjntMS7Lw1GYW3jKsfHU3NLajn5vmCALy3LBgzzTrukT8l1IgQ5wO+2W/ePVdOGkRbdoqx9JxkSOw/mVsYKqHNLQTaCFl9HYWnUnqxHMg+Q9VqUMO2nIbvxMlZzro0TxjTDMpnjfzKE8RrF/VXLjw80viSde7moRKK1agO65Z+NpkbrlvGOjKTpnp3VGc+d0Hqz1SkKlUdqF+piyxwOjI2v1ALiSSLk+P+1HzmDf8LEGJG8qf1IJsFOAsjWOIbtCo/EDksx7hxKq7Et0RgFmmMUgnFuWe3EDiVzqzeaeAsh84nmqiusx1UTY+IXZ+YujAeRqHEXQnYhZvziNYQ314EnuCagPvo1xXHsq5xA9lZVHpDi1vgEy3HN/i3uEehUOLXhuuFvpjT8QNFDKw4ITSx8gDKdjNu9K1HEEggghNK9GXJCUOzUGJ10TOAomo8NkRBJLtGtH1OPIBYbcSAJJgDU8BxTFf4ibHyaLYbIDnn6qh5/4gmzRbvVfG/CFIAzo6u1v6kMBaXOAc7JBkHOXBxmBeHEWgRchP0MZlik+wbAkWEA6eSw63SBkgutoACI3kyL6kxBjQoeGq1KkgXFwSfpPC/cL9i1nByWx8c1FnucJ0k7OXm4BAaDw377ea1HdMseYewADUj0Xz2jj3UyGuECNO/wBFrU8YLNBuTLjrrsOa55QaNPrLZs9J1g4dWs4N2abwO0rDq4o6fV73U9I4gDqt+oxzjt97KjmhrP8ALxJ4kpxVLYqMjE9KOkhgEzEjhazRsJS+IovgOf8AS4xGmmltkTrU6Re363WbymCfUeCe6N6Nq4yoaTGyQQS86MblAcSeGsDeF2Kl0csrbMujh31qkASGwLWaG2AnYbBa+Fp5W6y4b8JAN+MTEcwtjpjo2nhYpMJcGtGY7ZnTOnJu8zJ0gBecq4kTkFg7NHdbwAk9wUt5dAtDmDqw4BomAY/7OgNA5kyexruC1qjwQSCLQD9iJvCxejKeQb5geqf85Eu7B9I7zuUfFY7IflgBzib5XE9psYWE1ctHTGH/AJ3IcqPMahCqVDGoUUqZcYHnoh4jCubqO8XCFXRm0+xXFtc7l3rl1UNjdcuiPRjLsl2Ya6K9SjJtpaTblt4pmM0An3x80YUra6HRYOZviZrqDs0bbHkmKeFgzttumHP2F4t78VRoLnBrf3EgTYAbknhqe5S5tjxSK1qMgcvwlDhSTtH+o9U6GXOWSOJsTzjab25hD+Q7Xl4mf6SUmgpMCcKBqbqBhh28+dvuj/owB1jf093QqtUNi08eSMm+mPFAThgPO3Z79FUUOenPTvXF+YkC3PgN0HE4ieqNPU8TzVLIuHGnt9Fy9o0ueO3cFT5RdcodEJppAKb0dkOOKXQL5EEA6FBewtWq1kjRNVOiC6nnA0UfKk9jlFJGLRqH3stMtY8DMYdHV/BWPVZGqtSqxdaON7Rm5KX1kEz5D9MxII7bX8UeliMlJ7msEvENBicwP1mbAAEjtPaUbCPa/UjNztPej1cI1wuYPAgaxppISXKovaOKfBJaMWhhms1AJ4m4HZPqmRWkHl3LRq4QQcrQYFzPZfS/9JcYCAON5ggyZ14ARbu1T+SL2xKDQjXGeA6wiQ6Od498e7sLVDIEum5m0EctwfymquFJAvYQLyYmSY748ZSdekbAiOsPQ/hWmmqErTNPoXC5nF/h72T/AEgwBjzPWgD/ANGFXC1gGZWEbZiqveHMcNWwb8SuVybnZ2qNRMPpB8AAaB1v/P8ARXtvgzpQMwbWgNBcXF5B6xJJu6bm0C02C8Rj8U1zG6ZvOd5HGZ7o4mG+hKP/AB3BFnFrgSOtAcGmO317ut6gcGKlKg3xJjHPe4yPqiZBsBtvF+GyxujKXzco3DutP8Hbd9/Lir4vFFwq8AGntMET/wDSt0RSysJ3d6aflV/jAIwz5MfBzpDFhrTlBLrRBtvJS3RgABc43dqixmc4bBrh4iB/9AFINqeZUxjcaL5ZfevD1+EaGsB3Nz9grfPlZfQ+IlpB4KzqnguRweTTOhNUXx+DEZmd7fwpQauKIE9i5bwc6OecI2OY1rCJpg827x9wgAE3m19b7WAHj4reqY2m8SWiOI+ofdZmKLDdj5EGQRfebjksYyZYCmIGxmNBfx11RsLBqNYLFwezvc1wb5wEpVdMiZJBI80NuKlpOj23nQjLcT3p02UlaY7820BsHnrfj4pd1d1+ywPBN9IxUYMQwgExnbF2vIMnsJEzxKy31GgXN7bqYolg6rZkzx3Peq/ItLjA24lWJjrEdgPHigtxIJv5rWn4a8fGu5EVX2hoge9UL5acyDUaeagNmY/tO/w6sFQmSjUNVR7ETCNzGyb6CLp0zc6LwxqODQNF7WpgAKLZEZZJHHSEv8K9HCmA8/UQtLpTFBtJxcbCx+/lK4ZbZyc3LcqR5TC4unTdWY4Cxm+mgJaQUv0p0Zhq96YbTfoQ3qi5sYFge5eQxGNdUqOf/JxNtNbfZQ2u4aT4rrXBJbTIzi+zRr/D9andkPHJzc3hPpKnBYzP1XyHaA9mxHs+CSbiHCDJG/8ApSaoeZmHbnj/ANpifEKnFtfb/pcZLrs2qbYkTce7Lqbr6yqdGN+Z/wAbnZXj6XftcNhtfX0TI6BqF3Ue0jd5OUA8C3XXksGldNiaoATc9Ux63S2Ow3VLSJ1ymJvfKbaHjtqj4unUp2JB1EtMiRqORQhm1n8Ko2tol7MzC4iAATAuCN55o1fF2gWG6FjC0yeN5GpiwPeUpQwVSo6NGbu+w4+i6cIvb0J8jiqF8Qcxc7hYdpsPfNb4r5KLO0u8z9gFn4zDMGUNtBJI24AnsKmriJAAsBACqX2SM+N022Vx7W5Xvbu1u37gQ09hJbPenMO5rQANo149yUwNMmm5hZmgyQTBmQLGRcTPjxS+IwlUHqB0cw38n1Q0npscOXB3V2XdUiq8DTqjznXvQsMyXdiEcI9kOdaTGsmTPBP0yGi1yfL2Vd0tGcbk7YwKmQE6ckFmK4peq+bkpZ9S8N6x8gpXHfZcuSjQqYm2UCSbrkoaWVsTLjqfsuVqK8MZTbZ6LJbnb138FwpQde0+/dkao4AbactE10dQoOGbEPIv1WghoNuJ27IXDbOmjLqvOVxE5WAZnAbkwNbEk7cu1LYfMTmJ60XPFeh6fph7GtoNApNkgN0nck7nmbrCqYWoLZTfl91cWqNuJJO2Hp4r5cgb+BG49FZmIbMtAaT59h2KGzoeq5ubKR/RuU5gvhp75zOjjtClqK7Zo5x7M57wdSs7EM3C9DQ+Hg6W5+uC4QTqQdpAny1TGK+EXtbmGaObQD6qlOMX2TLkjNHk6OIITbaoidFtD4RqQC4WMQRuCtHEf/z537XDNEwdB22TlyQbFHkcFVpnjTWBdZbvwlTa6sAY315CfSfBZvSnRVShOdtgYJGg71TBPi7TlJBAPCd0TqUdDtyv9PoXSXT9HDtPWAPBt5jYcF5HE9PHE067XyJgsg6AEHLzkrz7MO7OfmSSDBJM3/C0aLAPFT8cYf1nIt9laOHtpfu700zBA68Pfb/Su+s0Dl75ImBLjOVs66+WqmUpVZaoCMADePcIFXo+Bb37nzW4ynUAI+Xe/nxCq8OE/MEAgnSbhZrlki8EedEtImbXB2HuF6TDYo4rK0PFKo21xmDhsJEeN0F/R4c3Y24+azavRlRjuo7XuPj3lXnGf8Yk5IvUztc5lTkZBkGdHXE6HzSWPrfLYYNzYdp1PcJPcFo1J6ofHVbBOtgSd+1eVx+MzvzDQEhg5W63fr3BbcMcmZ8s8UFNYmGjew2gcSpw/SLwHsJ0sDvHDsUYrD/KDA763Al/FoMZW/8A6nn2LqXRrv8AkqEEQLAiCdz4D1XR9a2YNysbflq1AadOGxJGZ1w08X3DjYcJV/0jy/6coEEAuBnlbn/ajoxpaMxtmDg3sufUeqcbWiJWc5NOkXGOiKDiSSRBi546faPNc6vBi/aqVKt4ItxQqpgX29gLNK+yrotiBnY4HtHbskaMOZImQO5MYmr1RlMncAX7FkVQ6mS0yJEgTaCt+OOiJyxYV77dbw+8p2mAG2AFkjhaDXgyTY6aJ5jQbftCuRlDey9KnKhNinGphcsXJmtD1Z/WAudJyze+0eHijYLpWnSd1qctiIMnx/Co8gmw098VBZuYJMLDXp0GjQ+Jw0ZW0bXy2gbnRUf8U1pJbRpjXW8JAHraReeHdCycZjbkNtGqcYJvSIk6Vm6/4kxRggtb3dtlw+KMSNmEgG8X93WZSNsziLDzRcPXa+SIOs7IcV/qJUM0Pias1haWBxJl0m3hCaw/xiQOtTMgftcQJH+JssioWzDnXMe/fBWdRbGh3RUPUOt6Z6Loj41k5XgNk6Dq+Zm6163xdRAPWc0u1cbnuLbea8C/o6xj+/BLv6NIEkaem/mfNL4+NvshqX4anTfxN8yoAG/8QBAB0cLXPP8AKymVg10N+g6cRb6Z70B9EgaWPnb+kAsdEDu5LaMI1oqPNJdm3VbmggbCY3PGByRmYRzgXhjiBEkAwFjYXHPpOBE2jfxW3S6YD4zVXtA1kB3hosZwnHro0yhJ2h2p0VkNyzNwDrzGnCe9RhKrmmacEX+oCUFtKi7M6pVc5v7YME79aZvFkM4ljTLDmaeNiDwPNZU3/RypG/geknVDFgRqSJFu8JvEVcsZ4ItcD86LzDcXTIjxRBWM3eTaNduHj6KXASaNiqaJH8ZtY29/2srGYQA9WpNtBaEpWc1rMvCO2fc+KQdVkwJ5X92V8fG/GJz8O6YxOWmWAkueCNdv3H3xS2BoNa35tSS4GWjlHV7zAhU6Qo5Hy8gncDSBo0d6LUzNLXSOR1A7uP4XVFVFJemLdytk4KlmqF9Q6Ge/YdgA8ua0GYnd0x7296rJGK24GT+fKFP6q10Sg2CmkaGNbMAbcNo0t2wlHsLgCCAbHsStTGk24qgxRarXG0iXNDj3mIKCyuHXdMaNvvuUq/FEqlNjnfSJPAKlx0tk570OCoAbAAxGn3Wbj6+d8jQWCriA6YO1oQ2Ur3K0jFLZlOTehro82K1aAAuVlteRYf0pFU7myUo2VGVI1MRiwVKzC/xXIUEkJzbZr1cZAG5tuqVMcAJmTw9ewpR9Z2huEN1GfpO3n4LFQXptn+Db8dLfwhPc09c68Npv4JR7SDEH+kRtQt2Ebz6yqxS6Jyb7LOxbnAs2jTgRf7I2BblEmDuAbX2niq0sZwAHJBeJklKvOgv0lzyXku98AFuUyePBYrbX5abotCp1yZsNSbKZxyQ4yo1qlQm5t+EM1D48Abx/tLDF6kwRoO9dUxJBJmbCYtqs8DTMaqNa4R5IZoNHWI98EP8AUCxNx72UPx0JKMugyQSphwdLylv0HbfwRBWDpmREdmiKMQACJ9+/RNOS6CosU/RO2cQOfvkmW4UwBt6qjcSZ1B0RRio4HvTk5BSLNoxeNh78lzQfpdqM25ubgfn2VQYy0OHuyr8+TN+zTilT9HYKq94n11gKzsQcmQNNjqDEj/JXdUbyQxiW7xb3urr+CevTPcwyJB81d+HdI115pmpWFuZ98uCu2vygDS60yf4ZUhJtJ3DWR37K4w9iSCTsJ9U0+vuLnS+yFXJ7OHamm2IUdhjF7nbXbXZBNM90rQ+YQZJn2PuoFQbXHnrrZVk0KgNBkHM6IGg1k/hTiapJ6pIGukdg1RW1BJOgQnVRyS9sH0LhhMk3J96KWYc2RfnH+4UOxR9hVbJ0cxkaqCGnQd4Q3PcSuc7hrunQrIruEW1UK3ypChWiG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 descr="http://t2.gstatic.com/images?q=tbn:ANd9GcTWy4RZ2J3bp9oApzu_NIj0vr6e2MS_uFhUiktnO4HRPGmDzS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81200"/>
            <a:ext cx="3324578" cy="2362200"/>
          </a:xfrm>
          <a:prstGeom prst="rect">
            <a:avLst/>
          </a:prstGeom>
          <a:noFill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74533">
            <a:off x="134437" y="5620672"/>
            <a:ext cx="1380472" cy="91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93470" flipH="1">
            <a:off x="7611790" y="5564715"/>
            <a:ext cx="1205171" cy="91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West in Pop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Often Hollywood has misled us on how the west really was…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Can you think of any movies that may do this?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28674" name="AutoShape 2" descr="data:image/jpeg;base64,/9j/4AAQSkZJRgABAQAAAQABAAD/2wCEAAkGBxQTEhUUExQWFhUXFxwYGBgYGBoYGBgcGBcaHBcYGBgaHCgiHB4lHBcXITEhJSorLi4uGB8zODMsNygtLiwBCgoKDg0OGxAQGzQmICQsLCwsLCwsLCwsLCwsLCwsLDQsLDQsLC8sLCwsLCwsLCwsLCwsLCwsLCwsLCwsLCwsLP/AABEIAMIBAwMBIgACEQEDEQH/xAAcAAABBQEBAQAAAAAAAAAAAAAFAAIDBAYHAQj/xABDEAABAgQEAwUGBAUCBAcBAAABAhEAAwQhBRIxQVFhcQYTIoGRBzKhscHwFELR8SNSYnLhFYIXM5KiNVNjo7PS0xb/xAAaAQADAQEBAQAAAAAAAAAAAAABAgMABAUG/8QALBEAAgIBBAIBAwMEAwAAAAAAAAECESEDEjFBBBNRMmFxFCKRQqHw8VJTgf/aAAwDAQACEQMRAD8AL4Ng0qSgSyAsgu5Fzdx9I0C6sJFwI54vtSnUODwipJ7Qlc0mYrw7Dfzj1HoSk7kzkU64R02V2glAtYKbTjGf7W4lIXJdbJmflDeIc4oVEsrSFyyktcObfDaMXjmJmct1AOLWNmH+YbT0Yp2gOblgp1kkC4UC99GaKkPmzCdYY8dRkeR4Y9hNGCeCPWhQQwzClTgrKQ424wQNg+PYu12GrlNny32BBNuUVIILPBHrQoUYx6IUeCPRBAIiGw4x4Yxj1IvBjAFo71Ce5TML/mu/UEs0BRBrC6KYhSVeFBJsFanlbS0YVnYcDnkDLMRLHAIFgOEYT2mrkmchKUZQlJPhDOVEPtyjUYcFjIBMS5HiNyw4j9IIUXZGmUoTZzz15ifETl6BDsByjz1KOnPcyquSo5XgPZoz5iSvwSjcnMHA1A5ON4l7V4RTU84d0vOizozEnW/iA0PrH0ArD5SpfdmWjIzZcoYDgA0fP3bzDJciqmIlpKUvYO4Zho99Ximhr+2b6o04bUBcUqJa1Aypfdhg4cm+5uTFGJEC4676RpaPCgtPeGTm8OiSUhRfVIjqJ3RlimPWi9UKSFHKjK35VOW5fvFeonlZcs+lg2kYKZC0KHZYTQA2NIhNDgIIYPgs2pXkkozHUmwAHEk/vAdLLMDQI8g/M7LzgSLFizgKa3B0woFr5BZnwqHxblYVMOiTo/QDj+keSqNR0SpXQGMMMlLJspagnzPweIVCDKsJmqAAkFJGqifm9oHVVMUFjr0gmKkKHNHjQQnkKPWj2CAZF/CK0ylhWo4HTrFeRLBUAd4kmyQFEDTR4IGbM4XT1iSsTilXMOBygBjmAdwMyVhad7MR9Iq0NUqUoDOQl3IDj/MNxDEVTCblusBJp8gpg8woRhQwRJLaR6ITRPS0a5hZCFLPBIJPwggIWjwiNf8A8PKwJClJQl2sVXD8QAdI2GCdi5MiUVLaZMKGIIBD/wBPDb0iMtaEVzYVFnM8ImSkBSlh1BsotGxwPsmZifxEyclCz4kywkqYEP4tADpYfOLFXRSwq0pKbNp9+sXKWoyjVhCz1G1+0VVeSbBsKXLWSZud/wCnKObXNo2GHyFDpGdlVSUDMosIJy69KwCmYWsWSRfk8cGo5Syy0KQeqcQCAEXUtVgBfzPAc4552i9n80pnThMK1Kc5Wud2BMbT8cNSNOEe/wCqhQu46wmnOWm7iPJKXJyvs72IE9OeYJyGsUlOXMdykkaRSr0LpFmVJz5w+ouBqLMx/wAx2pGIJAu0Y7tbiSJgyBJKyq3hcOL33Zo6tLyJSnlYJTgkjkFZMWpRUv3nvZr9Irx0xODywgqnpIdnCQznm1zeMPjUpCZqghJCeBsb9Y64yUuCaYPkKAN3bkW+YhsTUlKqYoIQHJfcDQObm0G6XBxLAUtio3KdgOD7mDZm6A+HSs0xIsbix0LXaOx4FIURLmLZCUjwhJADcMuwjnspSEEkIQ6t8oJH9r+75NziWsxwGUUXPC5DRHWg5qkaMsnUp3bKglkod8tnShx5HeFHC/xEKI/pIfLK+yRuMiSe7TZYsQokD6mDeE4WtG6R0/zAaur86wQB1H6wUoq8m0LPdtFjVhyXh6iDcPzFoxXavsxULWnKhJBNyGDet29Y0dbi65UsrcADifhA2l7aJmvmt12gaS1F+5DycTF1nZlUsEqXoH0by1gApLGNv2j7QpUMqQSOIUBmcdDaMW0d0bayTRG0egQ7JElLMyqB4cYYIW7P4etxMy+Abnc7Nv5iDVXRiYBmKQRe2xjR9lZSZktJSAx21ir2twElQKfARvx6AXiXtW/aI4t5OfYsgpmHxA8x+5ig0WqqmKSoE6Fru8MkU6llkpKjwAc+gi4xA0S0tMVlgQ/MhI9TGtwb2fT50sTFLTKB90KBKjwsNIID2cLQXM1KmuzMDy1ib1oJ1YdrLXZHspToImTf4xAIykDu34tv5xp14tIleGXKSm7sEgB+gjMUs+ZTgS2y8v0ivUVTl1MDHPLTlOWXgG+kamt7RqmBtAIdQz8+pjGya4FTDX5xpMPp1BlEDzMJqaSgjRm2ybF8EUpYPe5EhiWDn42jMdo6dMnKsTVLSpRFwLZeYHGNbUFSlAKUwGw36mM3juHFZCSolOrCwcw+jN2rYJpdIBSq01GdLlKLfYeNr2fmoQkJSlIHSA1LgiJaSWy9OOzvENTXCSsJQQtw5Yix4Q+olqKoixe12dCTPRuIccpLgtHOJmLTVlwSkCzPY/CJ5faOYFAEuPto534siq1kdGkhABzaRHSzJQdgA6n5xlKLHQffNuESz8VlA5kn/bxiHqknQ+9GorDIUPGlKhwIBjN4tKpUyyESZWbYlIPq+vnAWfi+YnYdYpTpE6eCmTrxcBvMxfT0muWTlO+ED5nhPhYdLfARXnzCdTCkyyl0qU5B1PHeIZ/h3jrbIlecSYrKlx7OmRH3kBscf+HhQzveUKFNkOSK9Km2J23i3LxVEs3NxtvGdopRBDA30JSQD0JjSVaZRlfxwyiGBSCAPOHkkCsgbGscXUWLJQk2TvfcnfSKlPSAsVHKk76/CKKzFqTPcBP0v5GHSSVIc2eFYNLVIKHSrcFspPUwQpOw0hYDkg7sT+sA8HnZQBoI2+GVYKQxjl15Thwwwp8get7EzACJM4AfykW5xjK3ApsmY02UcoPvAHKfMR11FVt8dIVWpBSUkAg7ROHlSX1ZHcF0ZbsHJKbsEh7MdfKNxV0QmgHcaRn5GRJ8IaDlLiCfOJa03KW5BgsUzmeNdl1JqFZ85DuGc22JUbftBnAkCUGlygCzEgeI8iWjczmWLm0UqeUlCiweHflbo00D10+QarGlIspCh5NFepx5RGjE+6Ab+fCD9eqWqyr/AA+MVu4kuGQm3AQkZw5aM1L5MzMokAZzIzqO5WSt+pgViOBLmJeyL+6TmPw+bxs6+lzkZVBIEDlKCC2bMekXhrvom4FPA+z8lABMsFQ/MftonxCsR3oSCyU3Jdn4AcoM0i05WbWMv2uxMIUElIN2uARzEDTb1J5DJVHAZpaTvCCm7+bvzi5V4b3acxS/QPGUwrtFOSoZJJyhne1jwjWzsbWZRUoZQBfcwupCcZBi4tGVUUTrrnKIzHw5WT0NrxfkYNJSkEoQVa5soeM/iOIFYPcoK7vZJN93ilKx+enKlaWcs6nBtyjpenJrDr7Ek12HcUo5KEnMWttYfCMzSFJmHKklA4F3frBOnnqW/es76MwEEDNQEkBIfyhlLZh5ByA6+mUsju15U/ynX1EFu4QhAdnYXf5wFrqzKMo1gbMxNR6QZWwIOKq0J2h0rFgAbtGZVUveGd/CNINM0P4xJU5CSOl4dO7tQcMDw2EZzvTEiagwGjUXqmh32MVxTJGvxjw1SuMRFalbRsmLORPL0hREJSoUYxH/AK7OyhOaw5AxIvHphSUqCSDqCPhFISpZSSknM+hG3URAZZi9IehEh7RapSAXe/SKbQ9JIghDkmtD6wRpcTI0VGWRN84JU9LMUMzMOGh9IDSfIrRq5OOq4xZl4y+pjFKUsF2MPl1vE3iD0Ym3M2EzEr6w6Vi5G8ZJNQ+8OTUtC+pG3s3tPjZ3glJxkGzxzuXW84v0VU51iMtFDrUN0FJJcl4jM5tIHSJdh4jpDlSlGz+kRopYVlzQR4oCYiuVnYKdT6CLk+mypuv0gRKp8jnXn9YppVzYk74NHMkd1KKgXOVwOe0AaXDqSavNMBzO6nLAvy/ThHlVWlSWKzbQQEnTSC7xTTjKnnIspKzcpoace4wA5kxJUTab3SlxuHLH4xgFV6hvEE7EFDX5wvpk3lm9i+DrFNVyyAEhKUgMAAAAODRVxKilLfQluXz2jmtNjChuYIU9fMV+YxN6Mou7H9iaqizWdm1u4a/AiIk4QpIuTaLUvEFAamK1ViajbaKKWoxGogDFaVyS94HScNJOoaL1TVpUpj67HkI8kpINo6baWSV5FP7P+F0l/vaK0nAphPuxoKeeEgZiBFumxrMooRLLDVTO/lE90/gfBnJmBEAk2A14CByhKTu8bKvVMULJUoPcJDBjveMxXyEKXllyjm3JKgxfd7RXTzyK8FMVaH931P8AiH1NUGORPB1C4EXJPZmZcqZh/KX+MG0SU92hKgMqbMWLNBc4Lg1GLVNVxMKN4VUw3/7RHkL718Bo5umJIieJkzyxD2P39IsUPMsTU1OpZAG+50htOeQPW7RfkKI0bpGbAwrRYfJRqnMf6voIvzSjK7M0BET1RckzC10lukRlYgxUx9A8DpshzB8TnBAt5fCBE5DXjKXyAbIp06knlaPFQ2ZOAsSOjwMXigcskt8+kK9fTXLGUJPoNSUgxOvEJUkKJLlP5Qz9NdYzsytmEhKEkWc2dvoIr/6eVE51JBFydTxOm/nHFr+bBYiWh48m7ZqcP7cBWYd2tIAtcH14fGPR27AfwkWd3B6BuZ4PAGmoJbWC1DQswANixygl22i1JpaZwlQIUrYu2vr8I86fmPJ1R8dHv/8AZzisqfwt7pGvQxJK7bTcrKQkk6EFgOD/ALxNWYdLQHRJSonQKzF+nMwpFHJUkqMoI2KVp0PozQkfNklasd6CfRncTxuerxFZSQq2QsOdtD58YdTdqJqUZZic5GinyluBtfrGkXRSWbIjyCXu7kHUbXgDieApQygtTA3J/a0U0/Nd8iS8dVweyO1ifzII6EH5tGhw7JUozS5gLapIYp5EQDlV5U3hTl0JKLEtq+xI3i5TBMvxpGcAEe6CoE2DEB/K+kW/XzjyiT8WL4Df+kkMYJ06Mo0Lxh5M6cFFYVNSrZDWPV3vFibWEeIGYCssylqUASAzDzHqIaXn30BeLXZu5c5I1DnhFhFfTqstUpO2oH2Y5amZLUMylqzHdJIzM1xxOp8op1VQ4Aa4s7a9eJhH5Lk8IdaHyzqGLUtKkD+LLSxdiU7/ALwOTNlBjnS39wv0jm73bTzvDk6/tFV5c0qYr8dM6xWYzTgAHuwAxvl20aJJHaWSdFpch9dhHJlSdyQAdCOMRBYB94eZiMvIk8IdeOdZmdo0BXhUNPLz5wPmz8/jF+Ec/p5KlBwpknVV8vzvBhOLlEtKUEHINiq5OpL7O7XhH5Osvoa/gz0I9msNQoEA6Xe7HkwaBtZLmLskEa3LgffOKFIqonSyUkAqdjmOx1F7HQRRnyKtLO5yhtbHmb3MRXlazbuY3ohXBMrBVG4nqY/0wopJpKwi0pTc9fmPlCje6f8A2f3Q3qX/ABKjw9MRiGCeLDjxaPpPfpr+pfycO2XwX6dWUu94NEIKXFyd9jzMZuWtw4izImqFk3JsPOKPKsVxN4vsHVJkmesyggIztmLsQ7Nl1vxi32e7JrqScsxIygHxc30AfhvHSO1FLMVRTJclJWspSkJBAfxJzXJbR4D+znBZ9P3/AH6CnMUZXKTZIU/unmNY8l+XKvuX9Csy0zs7NVX/AINJQ6ZYmzJlwlKSWskXUrSzjXWNgeyOGyAO9Sh/5piyCok6kOBryhYLlVi1coF1IlyUHk6c2vlGa9oMwmrWkEvklpAYMLk/HNHFreRPZbzng6IaUUybt57NqVUpVRIHcqlpKilI8CwBo2x+HLeMr7L8OQqslpmykl85ZaQQWQrYvbT0jqXtBVlw2oYgeAJc6DMpKbt1jnPsmp0CuS00rUmUst+UCwceo+MTmqml+B48Nhr2v4XJRTyRKlypRVNLlKUoKgEl0uGe5B8o5ynDqeUPGFKI1BU514Ja2sdM9sk8g0aUkAlUw3y6Du3DnT3trxzDGVgpdgo7WKuOuwO28S1W9+1cFIL9tndOy2EU4oadRp5QJkIUXQglygEuWub6xwifjkyRPSciSlC0qYpcKAIJT4uOkfQWHnu8Ol/0Uqf+2UP0jhFbVrQl0pBI94EO3pDaySlHAIW0zs3azBZUyhmzJEqWJgl95LUlCQo5WXlDMfEAzPvAb2VYQF066iekLM1bIzpBZKLEgHirMP8AaIPez3ETPok5tUKVLPMJJyeWQpifH6yXh9Aop8IloEuXxzHwp6nc9DFdsXU66J2/pOTdoZ0isxlMkHupaZiZCTLCUuymUWKWJKyWPACDvavsEmlkIVLmzZilTUS2WEH/AJisoNkauUxk6avSJstQZZRNSoAWYomC9/W0fQFXSpmABQdlpWOqFBQ+IicEtRO1keTcaOPduuxKaYSEylLWJqijxZLLtkFk73/6ecT9rewUmikCaionGZnCU5u7Y2JLhKATYR1PFcLRP7rOH7qaicnkpBt8zHP/AGv1jqlSnYJSVluKjlSTyGU+sHUgoRb/AINGbbQM7MdiZtWEzZh7uXxIBUocUBQsLC+nWDM/2Q06wAqpnlnYNKZ73IyX14xsMIXkw+UoH3aZJfpLBeOe+zrFZ82tTnnBaFIWSBMUSSBwJuz6xoxjClXIG3K2ZvtB2TmYYQVKSZSiAlQGp35i23zj3sn2MXXlS0oySFG8xbMSCxEsaqa/KzPG69sqAqRJSSB41Kc7MAH0PGDHstkZMNkB3vML9Zq2jR04vUaC5PamAB7G6TebNPkn5NGH7c+zybRvOT/EkPdYYZHLAKTsNA4cX2gmvG6k4uE/iJmX8aEBIWvLk77Jkyjwtlszc+cdB9q5P+lVDf8Ap/8AzIhlTTaBlNJgX2OUcqbRrUuVLJE4pBKQWAlyywJDgOSW4kxqJ3aCklTjIIyrSQD/AAyE+IOGLMfKAHsTQRh6na89en9qP0jHdtp5GJzMyRadKykqP8qSWAPHl8o0pbIraZLdJ2dB7edl6adTzZqpbLQkrdAupg7KSPe+ccgwzB5KiXRlALNupj8o7t2wU1DUnX+Erjw5X9I+ZJ2MLSshPhDkMk/XeE1dNyk1DGDQf7bZvZlYhAyvlAbZ9CGTblEEqvlKB8ctPi3NzzII15bRjZcxbsNdTZxyGrcREqVuGCWYHm53Yn5Ry/pkuyu4OVVMpSye/CX2CtGtxj2BUuiDDMbtfxj/AOh+ZjyDVYv+xgN+LSUqDlzuQ+mgHr8BEUqWgDMS6uBfXrEf4drnxJdiRZunE+UWZaUoBAJJZwbNc8uX1jteOCFEyZhPiKEJawSAGJ30LvB3s9MMypkS8gSTNQDl4FaQyn6xmpcoM4UEMbXd/trHkYI4D2hTTTETe7CiiYlZfVRSp9mgStqgxifSfazHfwcjvRL7w5gkJzZXJc6seB2hvZLHVVkpcxUsS8swoAzZnASkubBve0jlntL9oMmrkypdJM3K5jpUCCAyQMwA/Mbg3hvYL2kyqWimom5lTu8KgMpYhSQB4hqxTd2tBt7r6FpV9zofY9YVW4moN/zpaP8AoQR9YDdqOxlVU4h3qTKEjNLLlSszJCcwKQNfDba45xy2R2pqBWrrJRMkKWtZSPz582UKB98AkWNrDeNX/wAWq1SwAiSlL/yKJA5nOz+UByjVP8lNju0bL2116ZeFzUlQC5ipaUpJuppqFKYbsASYwHsDlvXTphPu06hf+qYg/JJgH2mnzatXerWJi2Z30Dn8ugudBGfTQzwrS5BGxDGx1BEZaylk3rrB3r2ndhp2JmQZU5EoSgt8wUSc+XRv7fjGFxD2UVNPImz5lXLWmVKWspyquEIJa78IB0/abEpJKEVE4JJ0zIUzW8OYEJ/2tBCb2xxBcpcqfOzpWgpUgplgqBcEKKUg3FoEtWLX+jKLR3WopCqmVKSQCqUUAnQEoYExy3FPZLVTCMtVKQ39Kvp5+sCcJ7W15BKp60XtmIIa+jgw9ftBrLoRUurZpaFehyXhHqwcraePwZblhM2vs3wmdSVNbImzErSBKWkpcB5hm2YnUACA3t8qSJdJLJTkUtalBRLOkJCSw1stXrAWh7a1dNMmTJpzrm5QorlhJIQGSpkAbE/G0Ce1eNz69Uta5qB3YOVKJQA8SgSSpSlXISNG8oPujt2gcXdgesxWSXRnIIJDsfec36A8dI+lcPqguRLmOGVLSt9mKQXj5bm4FnUpRUXUpR4MH5gv/iOmYz24Iw38JLlrTMMkSRMBSwAASSA4IJRpozxtKWnDhmlckjqWBYqiqkpnS/dU/UMoi/o/nHB/a1j5VWTgNErMtJBDNLSkKBa/vlX2IOdh+2n4BE6WtC5yVzM8vIzJ8ICkOT/SkgAbmObYqrvMqpinWStS3dyVzFKL/CHc4zoCi0z6ap0KOGpCQSo0gAA1J7mwHnHLPZBg9SmvzzZU9KESVgmZLKE5ioAC+psbCLnYL2jTESUy6j+KlLhKtFhKQkJBLBKhchyXtvB/EPaglKFGVSTVqFg6pYD8/E/oI3t07yw7JVwUPbtMaVTeEKGaYog8AEDhzjVezFYOGUxAYFKi3WYuOEdqsVq8QnqVPWyUOEpZkIFs2VOpuBcudL2jV9iO3UzD5fczv40hAGVIAC0AqvkNgoeJ2V6gQVOKlfyBp7aJafDJisWQRKmuKzOv+EoAJTMzZio7EXfT1jf+1pbYXP2vLH/uogKv20UI0k1R/wBkv/8AWOee0Ht/PrgmWkd3IUAsSxcqZRYzFbkFLsGGm8ZQUVtvk127Op+xn/w4HjNmfQfSK+Lez2ZPrJlQqahKVTUrAy5lBKUgNcM5bjaOYdju3lZSyjIlmWJaEzZnuOonIpTFRLAOOEXE+0rFlgK71CEk2PdIPzBjS28PoKUrtHXvaPiCJWH1GZYSpctSJYJYrUoWSkakx8609HlurXU6+H0jQYvVT56+8mzRNWzkqdKQDulIYBgSG4Djcje4X/OgObaq9IjLV3cDxioodTVIzjxJsGuCHD7qAi3WSgtZCEpNiCeF+Dh7Q+Q6QMzKNyPyv8gIjMtTKdaWOgABa7tv0iDebQ9/IOCgLeEtwBb5Qotf6dL3CX5kD4QofdExlJLg3sIeEEA8/pDcigLg2A29ImkSisi6QB/MQI638kuhkteudyACzcekQCQSWe3X7vFn8KSopSXDsP1glSYQBeYlZL2CSNm15QHNRFSbK1fI0OQh7AbsAATrfTlw2hUNBcFRCQ9nuQ3GNAVIPhyeJmYupteUQpSkWUQFA2YPprraIrUdUUcVZBNw4oOYzAeQf7aJ5YsQzA6ukhhxBP6x5LrCgpfxbnRRb7/eHzMfcJyhTvfgWsHOvlCPex00QzqtEoi+biOHNt7RTKVkZmmKt4WSq7nizC5GmsEJuLTQR4Uu1h63uXJ9Yp94sTO8Ws5n1ax4OxZuUGNoXFktHSnKtS8wAHuq8OmrfrD62rAD3BsDYkDraCJvrro4uDyAPxvFTMUFJJcG4AL6Pu9vjCRnbtmlFmbn4pMcpSTlb7Pzi/htOShKwoFZURlAAIYanj/iDsqsBYBN32FxvFPFKohQZN2sd7/Hyij1W8KNAjp/cC1U6YVub8DmO9iPsRcrVLkpuonQ291iNQd/3ijVTi7a8TFZQzWJIHrppaKpXVmlHasBCnxhbku1mHAdBHiMVmM2bNu5DxCvC2QF94CFaApIfjFNN99OHwgqEHwTbYXmYzMG4Hlf/G8DkVTkPf8AWIkIBLMT8PveJBJDhknqP1gqEUC2aKjqkIQDmDm7J1FrZuMEZdTmsFG1w6Tp/UTqejaxncMkFLzApjfKkguegLPByRMyIK1lQKg5zOAORTw1vHJqRSeC8XgfVzHezl3Y22+zEFXSkJPispmDgX110jxQBdiFAgHwKuCeB2DubiJaleWWMwUW2JcDws5JDW8hyhViqDVgKow8uHVtFiXhxm5O7KQEoZRJbKxJc+sOTXpLgCzAFRLdSNhyETTZstXgJKUM7i7t7ua2nICLuUhaSI1ITLOT+GrwlJWCQ+cEF/IkR5InhFsoNrJKiw5g/rCXM8TgJCSLANozEkbE8IszFoZTkZW8KQx1+WnD5wv5CVZ1SknMpJPQtbkAIsqmpMsZEiwu43PExXo6ZKgT4vI2fq0MFNMDZRbld+recFqPHwDJD381BJTYcA/r1i1TdoCwSsC5uTrrqY9TJmFnTlB3JAB/uHnFGsQoMQkA38STw4E34wajLDQrwaKbPcnxIHkf1jyAScVn7Tf+1MKJ+mX+f6G3IpTJ7oyjMEPu1+FvpHlPh68uZQKUNYm2az2i7hyUzFhkgEFwdQw2Yj4wVqqczVAmwbU6Aalv0iz1NuBdt5PKNHgGRLWGaYdRyG37RXpcsvMQsgEO+55B/lFk1gy5EuUpS/iAuRwAtpxENnTUl1ZUBFthmJAfd3v9Ikr7DgdS4iCyQhzq4ABI4sS0XFrlSiAQtJOpUkFr30PE7QOTiGcpCWADZgEgk8VQ3EqmaoEoKSh/y6twP6HR4DhmuBt2C7KXKnZwiY+5dLPwAtfSKs2WUoUlGVyfefceVz8OsDpFetLJKBcMHSTc9Lna0eLnjO60ZVDyJ5gQ3raf2EvB4ahkeJSSX4Eu53NjDJs9KSCC4PAsPNKhEEwyy6XXq7liTxD7RSWEk6q6GLqCYrYX/wBQWfeUGGhAd+Vgw/eCBmjKCpKL8FO/Mu5jOIXL0AY8SSRz0vBOTIQoABWUb6KBPDY+sTnBIeMrJqapSVFKk8WKXflaIsUqPygZTexuRa7njFxVUmUMqbqDeLIm45wFrqzMTz0LvpAhHdK6DvUSnMnl/vhFvDwhtbhm2A4vz5iBxMS0h8QdWXnHU44I722GJUvOpmGUaDQdCR8zDjSpBDAC738Vo9p1Sg6u8CiA5cXvsw1iSjxGUSxs4spTeE8+Ifhwjne7ofHY2bLQq7KHHn0DfGJcOypLB87+6tr9LOD5iJAnO4QSd+DX1HruYZJUmVnfxixYgODuWIezQrdqjfcsT8LmvmCki7gA+reunXz9T3ksoCiSg65iGD/7rDSEmsUEA97ZQscpzWJF25xTSZxUjPNUUKWApQJBSON20aFSk+aDZpu8ynKyX3A97yAOnOKNVMcjxEJGv5ifPhoLxVnTghihZWE2zKLlyzl35abPFSVXJuCHSTprbgC8JDT7GbT5Ja+SlJBzNu2wvuw10tzhfhc7nxHmAcvyZ4YJBme4wI1CiW8vNonw+jWFEzCoHbXId+DbQ7dLnJuyP8EtSnUgqQB+XUctIsy6KSGucxfwk8NuUTZzMdKy54i3UBtWgNWSly7JdjqfpCxbli6D9y4ZstFg7g2FmA6j03ieiqDMIGdgkuwBfoNYzStSdYfS1KpblCiH4b9Yu9G19xN4Zrn8QZ34kjTl6iKVTLZNkkE6h7a7f5hiK0L/AOYzDyNunWEKhBdJKgl3Tu3HeFUXENpje4P/AJSvJ2+FoUFkUktQBBAfYnSFC+5f5ZtqA2H5kkqLpBI28Xk+0EkVSMxKj4hdyH4MOUCTNUSpibeFW7h7D4fCIqhStSGBPBvTlFnFN5I2wzXTkZQQt1quRw5Fj8OUCampNuW0Pw894oICQVKLDjz+DwQrqSRLIzBfNywvwceVvrGVRdBbbAaSpXu24nQesEUsUhx1ZWvPz4R6Mi7JzIljg7Px5xJUzU2Yi3hygM7cP1jN30ZYIpNetK0u7B9Q+vPXhFefWOp7G/MjqIZPqAFfVtYM0EqV3ZmTCHULBQBbZyNza2kCVRzQU7A1VP4BI6Bn5mI5UsO5i/iCZClOCpKj7wDZQzaJyi7c210inLnJTmAJY6A3bhcQ6eMA7sK4fQyyhRVszF+ZB5nb0MW8Pq+6ScqlISAB4UjxnMN2Oz6nhAXDq1KT405h1cA8WOsG5E9gSCSknwhiCkccxt5Rz6iabsqs8FaslmfM72ZmShv5QAGFgwuerbwCxCnKFMSFW1SXa5sbWP6wbnTyFqIUlj+X4WOnlaA8wKUrMwGlwbO+rjjrFdK1+Cc0Rop1ZM+Tw6Zri50iAyzwgxV1q1JSHIDEFIDJsbF9/SB9PMZTk3ueL8orGT5FaRFKlq0AN9gDfhBWmw8oI7xJJJfLYBuZPSCMiaVgTEgK0HQ+enSI1zM1lJVcufEPEL79W9Ik9VvA2xIiqsSMtwjKytWsx01BcxRTXuoFTW6j5RAZTqckM+jeekWTMlOlg5FvdAGuquMNtS6BbJ6pQmKzPZrJY24dB9tFmilGYkJQkeH3lFxc8SB6cohoCFlKTlyAngCz6dIJy6wIUpCsqUkOPEGL3D8T0bSJSbSpFIr5GVkoGWEpWkqTwLeTCw00gdQygVsonKPebc7C3RnEWadSHcpuPddgknXXX1ieprJOigFrOuX3Te+mt/lAVrCA5WR01aUnKEhIy2djvd+MX6SeSkpfMGJawU3TM/7wDWUIU6EsLtc/EPFmTiqwDc6WIs3Itr/nnAnC8pGjKuS3OppmXMgFKdgW01Gmu0D1SFlPiBZrXi4vHFLDHTdi+bg9oHGocf504tBhGXaM2iLLl0AP3peGlNrAv6fAR6Fh3PhOkKa+Y7N6eUXEsjl05NxubuNOr6QwyiOf0/zEstZ/NmF9xbzi5MpwT4SdOg6a2tGboIM7w7k/CPYt9xzR9+cKBuQ20mXT5R4hmDnQeJwCx1Zv15NDpKlF/CSUvkB0PmfW8CZtWVAWI8y3QRdw0zM48QAa51DdPSFcWlbFv4J01ykLvLMtndrEAu+2v6RRE1JUVPb+q4LcgImm+/fxJIcAk+T6XbWIKkhyQgX4E7XtewhopAz2Tzq9SgUkghug6DThFNMnOrQpHG8eCWMwFgDvdtH01faHrnEEgsCeHyhkq+kzd8kKgASNesM7wmw9InknKoKOVTbEOPjEE9QJLAC+0OhWNQku4GnwgiaJPd5899gxvbbl1iNPhQ177aX5+oi9ISFg94oMmz722AG0TnLsaMbB8uW+gbraJwVFhn5Bn8vKJZ4A0ANz4hw/QatFdBGoLfe24hbspQyplkKIzEtrZuvyiCVZQi9nlqBzOC40Pq7vu3GBs4spw483+MPDOCcsBtVDmsCEgIck34nTY2Zr6wEY8Im/EkkgFswYvf4w7vNLudLRoprk3JZoatUsMOpf5C/20NXVqLvfmbdBq0MVIdOvk9/SPJVOQb3t96+UCo8hsgKiSG1ix+F2zc3aJBIys29/siGz12vpBcr4BRLIlh2F+Rh/dq95aGHp8N4py57XDdYnk1QUQFJvq5t6wjTDaJTKzXuOA35xXnTWPu25W/ePTNF7l9muIroqP5gDz3/zDRTA2XJgtcN/daPJU0Fxo/mLecJS3TqSltOWwEOEwAhhtvx6wA/kaKPmBzdn8oSKS99fQQ1a9yN4RdgTZj68H4Qc/IcdD1Tk8A/GG94w36BjCMxwAQ45N6R4qWFeEWs+sYXkdMmgi4KTwOnk8NlzsoJGml/vpEq56QkAl2tfURXExJOx+F+UZI1lmXWBtvQQootxtyaFB2I1jRtzi6jbyhQoEjdEUwe9/d9YbOOn3whQoyG6HUKR3ssMGzj5xXmj+Ksf1K+ZhQoMef8AwWXJ7VD6fKPJPu+ceQobo39QWpQ6Q9/ErXkIlQWKBtkBba4uYUKOZ8squCrOPi8vqIq5Rk03PyMKFFFwDtkEoWP3vEC1Em8KFFVyyUuEJdjbhFgDwD74x5CgsCL1KgFnANhrHuK2UW+7QoURX1DAtSjl1iYKOXWPIUWYOxS/qPkYhe46woUFAZaUbnp9YfS+55/SFChOhkOUdOseo1PQ/KFCgdGJqVAMpZID5hduUVFGx8oUKBHlmfBKv3E9PrHqLENa/wCsKFGGRHPN/OGpSG03j2FDdCvkZMWXNzrChQoag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data:image/jpeg;base64,/9j/4AAQSkZJRgABAQAAAQABAAD/2wCEAAkGBxQTEhUUExQWFhUXFxwYGBgYGBoYGBgcGBcaHBcYGBgaHCgiHB4lHBcXITEhJSorLi4uGB8zODMsNygtLiwBCgoKDg0OGxAQGzQmICQsLCwsLCwsLCwsLCwsLCwsLDQsLDQsLC8sLCwsLCwsLCwsLCwsLCwsLCwsLCwsLCwsLP/AABEIAMIBAwMBIgACEQEDEQH/xAAcAAABBQEBAQAAAAAAAAAAAAAFAAIDBAYHAQj/xABDEAABAgQEAwUGBAUCBAcBAAABAhEAAwQhBRIxQVFhcQYTIoGRBzKhscHwFELR8SNSYnLhFYIXM5KiNVNjo7PS0xb/xAAaAQADAQEBAQAAAAAAAAAAAAABAgMABAUG/8QALBEAAgIBBAIBAwMEAwAAAAAAAAECESEDEjFBBBNRMmFxFCKRQqHw8VJTgf/aAAwDAQACEQMRAD8AL4Ng0qSgSyAsgu5Fzdx9I0C6sJFwI54vtSnUODwipJ7Qlc0mYrw7Dfzj1HoSk7kzkU64R02V2glAtYKbTjGf7W4lIXJdbJmflDeIc4oVEsrSFyyktcObfDaMXjmJmct1AOLWNmH+YbT0Yp2gOblgp1kkC4UC99GaKkPmzCdYY8dRkeR4Y9hNGCeCPWhQQwzClTgrKQ424wQNg+PYu12GrlNny32BBNuUVIILPBHrQoUYx6IUeCPRBAIiGw4x4Yxj1IvBjAFo71Ce5TML/mu/UEs0BRBrC6KYhSVeFBJsFanlbS0YVnYcDnkDLMRLHAIFgOEYT2mrkmchKUZQlJPhDOVEPtyjUYcFjIBMS5HiNyw4j9IIUXZGmUoTZzz15ifETl6BDsByjz1KOnPcyquSo5XgPZoz5iSvwSjcnMHA1A5ON4l7V4RTU84d0vOizozEnW/iA0PrH0ArD5SpfdmWjIzZcoYDgA0fP3bzDJciqmIlpKUvYO4Zho99Ximhr+2b6o04bUBcUqJa1Aypfdhg4cm+5uTFGJEC4676RpaPCgtPeGTm8OiSUhRfVIjqJ3RlimPWi9UKSFHKjK35VOW5fvFeonlZcs+lg2kYKZC0KHZYTQA2NIhNDgIIYPgs2pXkkozHUmwAHEk/vAdLLMDQI8g/M7LzgSLFizgKa3B0woFr5BZnwqHxblYVMOiTo/QDj+keSqNR0SpXQGMMMlLJspagnzPweIVCDKsJmqAAkFJGqifm9oHVVMUFjr0gmKkKHNHjQQnkKPWj2CAZF/CK0ylhWo4HTrFeRLBUAd4kmyQFEDTR4IGbM4XT1iSsTilXMOBygBjmAdwMyVhad7MR9Iq0NUqUoDOQl3IDj/MNxDEVTCblusBJp8gpg8woRhQwRJLaR6ITRPS0a5hZCFLPBIJPwggIWjwiNf8A8PKwJClJQl2sVXD8QAdI2GCdi5MiUVLaZMKGIIBD/wBPDb0iMtaEVzYVFnM8ImSkBSlh1BsotGxwPsmZifxEyclCz4kywkqYEP4tADpYfOLFXRSwq0pKbNp9+sXKWoyjVhCz1G1+0VVeSbBsKXLWSZud/wCnKObXNo2GHyFDpGdlVSUDMosIJy69KwCmYWsWSRfk8cGo5Syy0KQeqcQCAEXUtVgBfzPAc4552i9n80pnThMK1Kc5Wud2BMbT8cNSNOEe/wCqhQu46wmnOWm7iPJKXJyvs72IE9OeYJyGsUlOXMdykkaRSr0LpFmVJz5w+ouBqLMx/wAx2pGIJAu0Y7tbiSJgyBJKyq3hcOL33Zo6tLyJSnlYJTgkjkFZMWpRUv3nvZr9Irx0xODywgqnpIdnCQznm1zeMPjUpCZqghJCeBsb9Y64yUuCaYPkKAN3bkW+YhsTUlKqYoIQHJfcDQObm0G6XBxLAUtio3KdgOD7mDZm6A+HSs0xIsbix0LXaOx4FIURLmLZCUjwhJADcMuwjnspSEEkIQ6t8oJH9r+75NziWsxwGUUXPC5DRHWg5qkaMsnUp3bKglkod8tnShx5HeFHC/xEKI/pIfLK+yRuMiSe7TZYsQokD6mDeE4WtG6R0/zAaur86wQB1H6wUoq8m0LPdtFjVhyXh6iDcPzFoxXavsxULWnKhJBNyGDet29Y0dbi65UsrcADifhA2l7aJmvmt12gaS1F+5DycTF1nZlUsEqXoH0by1gApLGNv2j7QpUMqQSOIUBmcdDaMW0d0bayTRG0egQ7JElLMyqB4cYYIW7P4etxMy+Abnc7Nv5iDVXRiYBmKQRe2xjR9lZSZktJSAx21ir2twElQKfARvx6AXiXtW/aI4t5OfYsgpmHxA8x+5ig0WqqmKSoE6Fru8MkU6llkpKjwAc+gi4xA0S0tMVlgQ/MhI9TGtwb2fT50sTFLTKB90KBKjwsNIID2cLQXM1KmuzMDy1ib1oJ1YdrLXZHspToImTf4xAIykDu34tv5xp14tIleGXKSm7sEgB+gjMUs+ZTgS2y8v0ivUVTl1MDHPLTlOWXgG+kamt7RqmBtAIdQz8+pjGya4FTDX5xpMPp1BlEDzMJqaSgjRm2ybF8EUpYPe5EhiWDn42jMdo6dMnKsTVLSpRFwLZeYHGNbUFSlAKUwGw36mM3juHFZCSolOrCwcw+jN2rYJpdIBSq01GdLlKLfYeNr2fmoQkJSlIHSA1LgiJaSWy9OOzvENTXCSsJQQtw5Yix4Q+olqKoixe12dCTPRuIccpLgtHOJmLTVlwSkCzPY/CJ5faOYFAEuPto534siq1kdGkhABzaRHSzJQdgA6n5xlKLHQffNuESz8VlA5kn/bxiHqknQ+9GorDIUPGlKhwIBjN4tKpUyyESZWbYlIPq+vnAWfi+YnYdYpTpE6eCmTrxcBvMxfT0muWTlO+ED5nhPhYdLfARXnzCdTCkyyl0qU5B1PHeIZ/h3jrbIlecSYrKlx7OmRH3kBscf+HhQzveUKFNkOSK9Km2J23i3LxVEs3NxtvGdopRBDA30JSQD0JjSVaZRlfxwyiGBSCAPOHkkCsgbGscXUWLJQk2TvfcnfSKlPSAsVHKk76/CKKzFqTPcBP0v5GHSSVIc2eFYNLVIKHSrcFspPUwQpOw0hYDkg7sT+sA8HnZQBoI2+GVYKQxjl15Thwwwp8get7EzACJM4AfykW5xjK3ApsmY02UcoPvAHKfMR11FVt8dIVWpBSUkAg7ROHlSX1ZHcF0ZbsHJKbsEh7MdfKNxV0QmgHcaRn5GRJ8IaDlLiCfOJa03KW5BgsUzmeNdl1JqFZ85DuGc22JUbftBnAkCUGlygCzEgeI8iWjczmWLm0UqeUlCiweHflbo00D10+QarGlIspCh5NFepx5RGjE+6Ab+fCD9eqWqyr/AA+MVu4kuGQm3AQkZw5aM1L5MzMokAZzIzqO5WSt+pgViOBLmJeyL+6TmPw+bxs6+lzkZVBIEDlKCC2bMekXhrvom4FPA+z8lABMsFQ/MftonxCsR3oSCyU3Jdn4AcoM0i05WbWMv2uxMIUElIN2uARzEDTb1J5DJVHAZpaTvCCm7+bvzi5V4b3acxS/QPGUwrtFOSoZJJyhne1jwjWzsbWZRUoZQBfcwupCcZBi4tGVUUTrrnKIzHw5WT0NrxfkYNJSkEoQVa5soeM/iOIFYPcoK7vZJN93ilKx+enKlaWcs6nBtyjpenJrDr7Ek12HcUo5KEnMWttYfCMzSFJmHKklA4F3frBOnnqW/es76MwEEDNQEkBIfyhlLZh5ByA6+mUsju15U/ynX1EFu4QhAdnYXf5wFrqzKMo1gbMxNR6QZWwIOKq0J2h0rFgAbtGZVUveGd/CNINM0P4xJU5CSOl4dO7tQcMDw2EZzvTEiagwGjUXqmh32MVxTJGvxjw1SuMRFalbRsmLORPL0hREJSoUYxH/AK7OyhOaw5AxIvHphSUqCSDqCPhFISpZSSknM+hG3URAZZi9IehEh7RapSAXe/SKbQ9JIghDkmtD6wRpcTI0VGWRN84JU9LMUMzMOGh9IDSfIrRq5OOq4xZl4y+pjFKUsF2MPl1vE3iD0Ym3M2EzEr6w6Vi5G8ZJNQ+8OTUtC+pG3s3tPjZ3glJxkGzxzuXW84v0VU51iMtFDrUN0FJJcl4jM5tIHSJdh4jpDlSlGz+kRopYVlzQR4oCYiuVnYKdT6CLk+mypuv0gRKp8jnXn9YppVzYk74NHMkd1KKgXOVwOe0AaXDqSavNMBzO6nLAvy/ThHlVWlSWKzbQQEnTSC7xTTjKnnIspKzcpoace4wA5kxJUTab3SlxuHLH4xgFV6hvEE7EFDX5wvpk3lm9i+DrFNVyyAEhKUgMAAAAODRVxKilLfQluXz2jmtNjChuYIU9fMV+YxN6Mou7H9iaqizWdm1u4a/AiIk4QpIuTaLUvEFAamK1ViajbaKKWoxGogDFaVyS94HScNJOoaL1TVpUpj67HkI8kpINo6baWSV5FP7P+F0l/vaK0nAphPuxoKeeEgZiBFumxrMooRLLDVTO/lE90/gfBnJmBEAk2A14CByhKTu8bKvVMULJUoPcJDBjveMxXyEKXllyjm3JKgxfd7RXTzyK8FMVaH931P8AiH1NUGORPB1C4EXJPZmZcqZh/KX+MG0SU92hKgMqbMWLNBc4Lg1GLVNVxMKN4VUw3/7RHkL718Bo5umJIieJkzyxD2P39IsUPMsTU1OpZAG+50htOeQPW7RfkKI0bpGbAwrRYfJRqnMf6voIvzSjK7M0BET1RckzC10lukRlYgxUx9A8DpshzB8TnBAt5fCBE5DXjKXyAbIp06knlaPFQ2ZOAsSOjwMXigcskt8+kK9fTXLGUJPoNSUgxOvEJUkKJLlP5Qz9NdYzsytmEhKEkWc2dvoIr/6eVE51JBFydTxOm/nHFr+bBYiWh48m7ZqcP7cBWYd2tIAtcH14fGPR27AfwkWd3B6BuZ4PAGmoJbWC1DQswANixygl22i1JpaZwlQIUrYu2vr8I86fmPJ1R8dHv/8AZzisqfwt7pGvQxJK7bTcrKQkk6EFgOD/ALxNWYdLQHRJSonQKzF+nMwpFHJUkqMoI2KVp0PozQkfNklasd6CfRncTxuerxFZSQq2QsOdtD58YdTdqJqUZZic5GinyluBtfrGkXRSWbIjyCXu7kHUbXgDieApQygtTA3J/a0U0/Nd8iS8dVweyO1ifzII6EH5tGhw7JUozS5gLapIYp5EQDlV5U3hTl0JKLEtq+xI3i5TBMvxpGcAEe6CoE2DEB/K+kW/XzjyiT8WL4Df+kkMYJ06Mo0Lxh5M6cFFYVNSrZDWPV3vFibWEeIGYCssylqUASAzDzHqIaXn30BeLXZu5c5I1DnhFhFfTqstUpO2oH2Y5amZLUMylqzHdJIzM1xxOp8op1VQ4Aa4s7a9eJhH5Lk8IdaHyzqGLUtKkD+LLSxdiU7/ALwOTNlBjnS39wv0jm73bTzvDk6/tFV5c0qYr8dM6xWYzTgAHuwAxvl20aJJHaWSdFpch9dhHJlSdyQAdCOMRBYB94eZiMvIk8IdeOdZmdo0BXhUNPLz5wPmz8/jF+Ec/p5KlBwpknVV8vzvBhOLlEtKUEHINiq5OpL7O7XhH5Osvoa/gz0I9msNQoEA6Xe7HkwaBtZLmLskEa3LgffOKFIqonSyUkAqdjmOx1F7HQRRnyKtLO5yhtbHmb3MRXlazbuY3ohXBMrBVG4nqY/0wopJpKwi0pTc9fmPlCje6f8A2f3Q3qX/ABKjw9MRiGCeLDjxaPpPfpr+pfycO2XwX6dWUu94NEIKXFyd9jzMZuWtw4izImqFk3JsPOKPKsVxN4vsHVJkmesyggIztmLsQ7Nl1vxi32e7JrqScsxIygHxc30AfhvHSO1FLMVRTJclJWspSkJBAfxJzXJbR4D+znBZ9P3/AH6CnMUZXKTZIU/unmNY8l+XKvuX9Csy0zs7NVX/AINJQ6ZYmzJlwlKSWskXUrSzjXWNgeyOGyAO9Sh/5piyCok6kOBryhYLlVi1coF1IlyUHk6c2vlGa9oMwmrWkEvklpAYMLk/HNHFreRPZbzng6IaUUybt57NqVUpVRIHcqlpKilI8CwBo2x+HLeMr7L8OQqslpmykl85ZaQQWQrYvbT0jqXtBVlw2oYgeAJc6DMpKbt1jnPsmp0CuS00rUmUst+UCwceo+MTmqml+B48Nhr2v4XJRTyRKlypRVNLlKUoKgEl0uGe5B8o5ynDqeUPGFKI1BU514Ja2sdM9sk8g0aUkAlUw3y6Du3DnT3trxzDGVgpdgo7WKuOuwO28S1W9+1cFIL9tndOy2EU4oadRp5QJkIUXQglygEuWub6xwifjkyRPSciSlC0qYpcKAIJT4uOkfQWHnu8Ol/0Uqf+2UP0jhFbVrQl0pBI94EO3pDaySlHAIW0zs3azBZUyhmzJEqWJgl95LUlCQo5WXlDMfEAzPvAb2VYQF066iekLM1bIzpBZKLEgHirMP8AaIPez3ETPok5tUKVLPMJJyeWQpifH6yXh9Aop8IloEuXxzHwp6nc9DFdsXU66J2/pOTdoZ0isxlMkHupaZiZCTLCUuymUWKWJKyWPACDvavsEmlkIVLmzZilTUS2WEH/AJisoNkauUxk6avSJstQZZRNSoAWYomC9/W0fQFXSpmABQdlpWOqFBQ+IicEtRO1keTcaOPduuxKaYSEylLWJqijxZLLtkFk73/6ecT9rewUmikCaionGZnCU5u7Y2JLhKATYR1PFcLRP7rOH7qaicnkpBt8zHP/AGv1jqlSnYJSVluKjlSTyGU+sHUgoRb/AINGbbQM7MdiZtWEzZh7uXxIBUocUBQsLC+nWDM/2Q06wAqpnlnYNKZ73IyX14xsMIXkw+UoH3aZJfpLBeOe+zrFZ82tTnnBaFIWSBMUSSBwJuz6xoxjClXIG3K2ZvtB2TmYYQVKSZSiAlQGp35i23zj3sn2MXXlS0oySFG8xbMSCxEsaqa/KzPG69sqAqRJSSB41Kc7MAH0PGDHstkZMNkB3vML9Zq2jR04vUaC5PamAB7G6TebNPkn5NGH7c+zybRvOT/EkPdYYZHLAKTsNA4cX2gmvG6k4uE/iJmX8aEBIWvLk77Jkyjwtlszc+cdB9q5P+lVDf8Ap/8AzIhlTTaBlNJgX2OUcqbRrUuVLJE4pBKQWAlyywJDgOSW4kxqJ3aCklTjIIyrSQD/AAyE+IOGLMfKAHsTQRh6na89en9qP0jHdtp5GJzMyRadKykqP8qSWAPHl8o0pbIraZLdJ2dB7edl6adTzZqpbLQkrdAupg7KSPe+ccgwzB5KiXRlALNupj8o7t2wU1DUnX+Erjw5X9I+ZJ2MLSshPhDkMk/XeE1dNyk1DGDQf7bZvZlYhAyvlAbZ9CGTblEEqvlKB8ctPi3NzzII15bRjZcxbsNdTZxyGrcREqVuGCWYHm53Yn5Ry/pkuyu4OVVMpSye/CX2CtGtxj2BUuiDDMbtfxj/AOh+ZjyDVYv+xgN+LSUqDlzuQ+mgHr8BEUqWgDMS6uBfXrEf4drnxJdiRZunE+UWZaUoBAJJZwbNc8uX1jteOCFEyZhPiKEJawSAGJ30LvB3s9MMypkS8gSTNQDl4FaQyn6xmpcoM4UEMbXd/trHkYI4D2hTTTETe7CiiYlZfVRSp9mgStqgxifSfazHfwcjvRL7w5gkJzZXJc6seB2hvZLHVVkpcxUsS8swoAzZnASkubBve0jlntL9oMmrkypdJM3K5jpUCCAyQMwA/Mbg3hvYL2kyqWimom5lTu8KgMpYhSQB4hqxTd2tBt7r6FpV9zofY9YVW4moN/zpaP8AoQR9YDdqOxlVU4h3qTKEjNLLlSszJCcwKQNfDba45xy2R2pqBWrrJRMkKWtZSPz582UKB98AkWNrDeNX/wAWq1SwAiSlL/yKJA5nOz+UByjVP8lNju0bL2116ZeFzUlQC5ipaUpJuppqFKYbsASYwHsDlvXTphPu06hf+qYg/JJgH2mnzatXerWJi2Z30Dn8ugudBGfTQzwrS5BGxDGx1BEZaylk3rrB3r2ndhp2JmQZU5EoSgt8wUSc+XRv7fjGFxD2UVNPImz5lXLWmVKWspyquEIJa78IB0/abEpJKEVE4JJ0zIUzW8OYEJ/2tBCb2xxBcpcqfOzpWgpUgplgqBcEKKUg3FoEtWLX+jKLR3WopCqmVKSQCqUUAnQEoYExy3FPZLVTCMtVKQ39Kvp5+sCcJ7W15BKp60XtmIIa+jgw9ftBrLoRUurZpaFehyXhHqwcraePwZblhM2vs3wmdSVNbImzErSBKWkpcB5hm2YnUACA3t8qSJdJLJTkUtalBRLOkJCSw1stXrAWh7a1dNMmTJpzrm5QorlhJIQGSpkAbE/G0Ce1eNz69Uta5qB3YOVKJQA8SgSSpSlXISNG8oPujt2gcXdgesxWSXRnIIJDsfec36A8dI+lcPqguRLmOGVLSt9mKQXj5bm4FnUpRUXUpR4MH5gv/iOmYz24Iw38JLlrTMMkSRMBSwAASSA4IJRpozxtKWnDhmlckjqWBYqiqkpnS/dU/UMoi/o/nHB/a1j5VWTgNErMtJBDNLSkKBa/vlX2IOdh+2n4BE6WtC5yVzM8vIzJ8ICkOT/SkgAbmObYqrvMqpinWStS3dyVzFKL/CHc4zoCi0z6ap0KOGpCQSo0gAA1J7mwHnHLPZBg9SmvzzZU9KESVgmZLKE5ioAC+psbCLnYL2jTESUy6j+KlLhKtFhKQkJBLBKhchyXtvB/EPaglKFGVSTVqFg6pYD8/E/oI3t07yw7JVwUPbtMaVTeEKGaYog8AEDhzjVezFYOGUxAYFKi3WYuOEdqsVq8QnqVPWyUOEpZkIFs2VOpuBcudL2jV9iO3UzD5fczv40hAGVIAC0AqvkNgoeJ2V6gQVOKlfyBp7aJafDJisWQRKmuKzOv+EoAJTMzZio7EXfT1jf+1pbYXP2vLH/uogKv20UI0k1R/wBkv/8AWOee0Ht/PrgmWkd3IUAsSxcqZRYzFbkFLsGGm8ZQUVtvk127Op+xn/w4HjNmfQfSK+Lez2ZPrJlQqahKVTUrAy5lBKUgNcM5bjaOYdju3lZSyjIlmWJaEzZnuOonIpTFRLAOOEXE+0rFlgK71CEk2PdIPzBjS28PoKUrtHXvaPiCJWH1GZYSpctSJYJYrUoWSkakx8609HlurXU6+H0jQYvVT56+8mzRNWzkqdKQDulIYBgSG4Djcje4X/OgObaq9IjLV3cDxioodTVIzjxJsGuCHD7qAi3WSgtZCEpNiCeF+Dh7Q+Q6QMzKNyPyv8gIjMtTKdaWOgABa7tv0iDebQ9/IOCgLeEtwBb5Qotf6dL3CX5kD4QofdExlJLg3sIeEEA8/pDcigLg2A29ImkSisi6QB/MQI638kuhkteudyACzcekQCQSWe3X7vFn8KSopSXDsP1glSYQBeYlZL2CSNm15QHNRFSbK1fI0OQh7AbsAATrfTlw2hUNBcFRCQ9nuQ3GNAVIPhyeJmYupteUQpSkWUQFA2YPprraIrUdUUcVZBNw4oOYzAeQf7aJ5YsQzA6ukhhxBP6x5LrCgpfxbnRRb7/eHzMfcJyhTvfgWsHOvlCPex00QzqtEoi+biOHNt7RTKVkZmmKt4WSq7nizC5GmsEJuLTQR4Uu1h63uXJ9Yp94sTO8Ws5n1ax4OxZuUGNoXFktHSnKtS8wAHuq8OmrfrD62rAD3BsDYkDraCJvrro4uDyAPxvFTMUFJJcG4AL6Pu9vjCRnbtmlFmbn4pMcpSTlb7Pzi/htOShKwoFZURlAAIYanj/iDsqsBYBN32FxvFPFKohQZN2sd7/Hyij1W8KNAjp/cC1U6YVub8DmO9iPsRcrVLkpuonQ291iNQd/3ijVTi7a8TFZQzWJIHrppaKpXVmlHasBCnxhbku1mHAdBHiMVmM2bNu5DxCvC2QF94CFaApIfjFNN99OHwgqEHwTbYXmYzMG4Hlf/G8DkVTkPf8AWIkIBLMT8PveJBJDhknqP1gqEUC2aKjqkIQDmDm7J1FrZuMEZdTmsFG1w6Tp/UTqejaxncMkFLzApjfKkguegLPByRMyIK1lQKg5zOAORTw1vHJqRSeC8XgfVzHezl3Y22+zEFXSkJPispmDgX110jxQBdiFAgHwKuCeB2DubiJaleWWMwUW2JcDws5JDW8hyhViqDVgKow8uHVtFiXhxm5O7KQEoZRJbKxJc+sOTXpLgCzAFRLdSNhyETTZstXgJKUM7i7t7ua2nICLuUhaSI1ITLOT+GrwlJWCQ+cEF/IkR5InhFsoNrJKiw5g/rCXM8TgJCSLANozEkbE8IszFoZTkZW8KQx1+WnD5wv5CVZ1SknMpJPQtbkAIsqmpMsZEiwu43PExXo6ZKgT4vI2fq0MFNMDZRbld+recFqPHwDJD381BJTYcA/r1i1TdoCwSsC5uTrrqY9TJmFnTlB3JAB/uHnFGsQoMQkA38STw4E34wajLDQrwaKbPcnxIHkf1jyAScVn7Tf+1MKJ+mX+f6G3IpTJ7oyjMEPu1+FvpHlPh68uZQKUNYm2az2i7hyUzFhkgEFwdQw2Yj4wVqqczVAmwbU6Aalv0iz1NuBdt5PKNHgGRLWGaYdRyG37RXpcsvMQsgEO+55B/lFk1gy5EuUpS/iAuRwAtpxENnTUl1ZUBFthmJAfd3v9Ikr7DgdS4iCyQhzq4ABI4sS0XFrlSiAQtJOpUkFr30PE7QOTiGcpCWADZgEgk8VQ3EqmaoEoKSh/y6twP6HR4DhmuBt2C7KXKnZwiY+5dLPwAtfSKs2WUoUlGVyfefceVz8OsDpFetLJKBcMHSTc9Lna0eLnjO60ZVDyJ5gQ3raf2EvB4ahkeJSSX4Eu53NjDJs9KSCC4PAsPNKhEEwyy6XXq7liTxD7RSWEk6q6GLqCYrYX/wBQWfeUGGhAd+Vgw/eCBmjKCpKL8FO/Mu5jOIXL0AY8SSRz0vBOTIQoABWUb6KBPDY+sTnBIeMrJqapSVFKk8WKXflaIsUqPygZTexuRa7njFxVUmUMqbqDeLIm45wFrqzMTz0LvpAhHdK6DvUSnMnl/vhFvDwhtbhm2A4vz5iBxMS0h8QdWXnHU44I722GJUvOpmGUaDQdCR8zDjSpBDAC738Vo9p1Sg6u8CiA5cXvsw1iSjxGUSxs4spTeE8+Ifhwjne7ofHY2bLQq7KHHn0DfGJcOypLB87+6tr9LOD5iJAnO4QSd+DX1HruYZJUmVnfxixYgODuWIezQrdqjfcsT8LmvmCki7gA+reunXz9T3ksoCiSg65iGD/7rDSEmsUEA97ZQscpzWJF25xTSZxUjPNUUKWApQJBSON20aFSk+aDZpu8ynKyX3A97yAOnOKNVMcjxEJGv5ifPhoLxVnTghihZWE2zKLlyzl35abPFSVXJuCHSTprbgC8JDT7GbT5Ja+SlJBzNu2wvuw10tzhfhc7nxHmAcvyZ4YJBme4wI1CiW8vNonw+jWFEzCoHbXId+DbQ7dLnJuyP8EtSnUgqQB+XUctIsy6KSGucxfwk8NuUTZzMdKy54i3UBtWgNWSly7JdjqfpCxbli6D9y4ZstFg7g2FmA6j03ieiqDMIGdgkuwBfoNYzStSdYfS1KpblCiH4b9Yu9G19xN4Zrn8QZ34kjTl6iKVTLZNkkE6h7a7f5hiK0L/AOYzDyNunWEKhBdJKgl3Tu3HeFUXENpje4P/AJSvJ2+FoUFkUktQBBAfYnSFC+5f5ZtqA2H5kkqLpBI28Xk+0EkVSMxKj4hdyH4MOUCTNUSpibeFW7h7D4fCIqhStSGBPBvTlFnFN5I2wzXTkZQQt1quRw5Fj8OUCampNuW0Pw894oICQVKLDjz+DwQrqSRLIzBfNywvwceVvrGVRdBbbAaSpXu24nQesEUsUhx1ZWvPz4R6Mi7JzIljg7Px5xJUzU2Yi3hygM7cP1jN30ZYIpNetK0u7B9Q+vPXhFefWOp7G/MjqIZPqAFfVtYM0EqV3ZmTCHULBQBbZyNza2kCVRzQU7A1VP4BI6Bn5mI5UsO5i/iCZClOCpKj7wDZQzaJyi7c210inLnJTmAJY6A3bhcQ6eMA7sK4fQyyhRVszF+ZB5nb0MW8Pq+6ScqlISAB4UjxnMN2Oz6nhAXDq1KT405h1cA8WOsG5E9gSCSknwhiCkccxt5Rz6iabsqs8FaslmfM72ZmShv5QAGFgwuerbwCxCnKFMSFW1SXa5sbWP6wbnTyFqIUlj+X4WOnlaA8wKUrMwGlwbO+rjjrFdK1+Cc0Rop1ZM+Tw6Zri50iAyzwgxV1q1JSHIDEFIDJsbF9/SB9PMZTk3ueL8orGT5FaRFKlq0AN9gDfhBWmw8oI7xJJJfLYBuZPSCMiaVgTEgK0HQ+enSI1zM1lJVcufEPEL79W9Ik9VvA2xIiqsSMtwjKytWsx01BcxRTXuoFTW6j5RAZTqckM+jeekWTMlOlg5FvdAGuquMNtS6BbJ6pQmKzPZrJY24dB9tFmilGYkJQkeH3lFxc8SB6cohoCFlKTlyAngCz6dIJy6wIUpCsqUkOPEGL3D8T0bSJSbSpFIr5GVkoGWEpWkqTwLeTCw00gdQygVsonKPebc7C3RnEWadSHcpuPddgknXXX1ieprJOigFrOuX3Te+mt/lAVrCA5WR01aUnKEhIy2djvd+MX6SeSkpfMGJawU3TM/7wDWUIU6EsLtc/EPFmTiqwDc6WIs3Itr/nnAnC8pGjKuS3OppmXMgFKdgW01Gmu0D1SFlPiBZrXi4vHFLDHTdi+bg9oHGocf504tBhGXaM2iLLl0AP3peGlNrAv6fAR6Fh3PhOkKa+Y7N6eUXEsjl05NxubuNOr6QwyiOf0/zEstZ/NmF9xbzi5MpwT4SdOg6a2tGboIM7w7k/CPYt9xzR9+cKBuQ20mXT5R4hmDnQeJwCx1Zv15NDpKlF/CSUvkB0PmfW8CZtWVAWI8y3QRdw0zM48QAa51DdPSFcWlbFv4J01ykLvLMtndrEAu+2v6RRE1JUVPb+q4LcgImm+/fxJIcAk+T6XbWIKkhyQgX4E7XtewhopAz2Tzq9SgUkghug6DThFNMnOrQpHG8eCWMwFgDvdtH01faHrnEEgsCeHyhkq+kzd8kKgASNesM7wmw9InknKoKOVTbEOPjEE9QJLAC+0OhWNQku4GnwgiaJPd5899gxvbbl1iNPhQ177aX5+oi9ISFg94oMmz722AG0TnLsaMbB8uW+gbraJwVFhn5Bn8vKJZ4A0ANz4hw/QatFdBGoLfe24hbspQyplkKIzEtrZuvyiCVZQi9nlqBzOC40Pq7vu3GBs4spw483+MPDOCcsBtVDmsCEgIck34nTY2Zr6wEY8Im/EkkgFswYvf4w7vNLudLRoprk3JZoatUsMOpf5C/20NXVqLvfmbdBq0MVIdOvk9/SPJVOQb3t96+UCo8hsgKiSG1ix+F2zc3aJBIys29/siGz12vpBcr4BRLIlh2F+Rh/dq95aGHp8N4py57XDdYnk1QUQFJvq5t6wjTDaJTKzXuOA35xXnTWPu25W/ePTNF7l9muIroqP5gDz3/zDRTA2XJgtcN/daPJU0Fxo/mLecJS3TqSltOWwEOEwAhhtvx6wA/kaKPmBzdn8oSKS99fQQ1a9yN4RdgTZj68H4Qc/IcdD1Tk8A/GG94w36BjCMxwAQ45N6R4qWFeEWs+sYXkdMmgi4KTwOnk8NlzsoJGml/vpEq56QkAl2tfURXExJOx+F+UZI1lmXWBtvQQootxtyaFB2I1jRtzi6jbyhQoEjdEUwe9/d9YbOOn3whQoyG6HUKR3ssMGzj5xXmj+Ksf1K+ZhQoMef8AwWXJ7VD6fKPJPu+ceQobo39QWpQ6Q9/ErXkIlQWKBtkBba4uYUKOZ8squCrOPi8vqIq5Rk03PyMKFFFwDtkEoWP3vEC1Em8KFFVyyUuEJdjbhFgDwD74x5CgsCL1KgFnANhrHuK2UW+7QoURX1DAtSjl1iYKOXWPIUWYOxS/qPkYhe46woUFAZaUbnp9YfS+55/SFChOhkOUdOseo1PQ/KFCgdGJqVAMpZID5hduUVFGx8oUKBHlmfBKv3E9PrHqLENa/wCsKFGGRHPN/OGpSG03j2FDdCvkZMWXNzrChQoag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data:image/jpeg;base64,/9j/4AAQSkZJRgABAQAAAQABAAD/2wCEAAkGBxQTEhUUEhQVFhQWFhUVGBYWFBQYFxgUFRUXFxYXFxwYHCggGBolHBQXITEiJSkrLi4uFx8zODMsNygtLisBCgoKDg0OGxAQGywkICYsLCwsLCwsLCwsLCwsLCwsLCwsLCwsLCwsLCwsLCwsLCwsLCwsLCwsLCwsLCwsLCwsLP/AABEIAMIBAwMBIgACEQEDEQH/xAAcAAABBQEBAQAAAAAAAAAAAAACAAEDBAUGBwj/xABDEAABAwIEAwYEBAMGBAcBAAABAAIRAyEEEjFBBVFhBiJxgZGhEzKxwQdC0fAUUuEVI2JykvFzsrPCMzRDgpOioyT/xAAZAQADAQEBAAAAAAAAAAAAAAAAAQIDBAX/xAApEQACAgEEAgIBAwUAAAAAAAAAAQIRIRIxQVEDBBMUIjKBkRVSYXGh/9oADAMBAAIRAxEAPwDSypw1ECiXsnACGp4TokADCUIk4TAGE4CKE8IEDCeEUJ4QAEJw1FCeExAZU8IkoQAMJQjhKEABCUKSEoQAGVNlRwlCQAQllR5U8IAjhLKpITQgZHlTQpCEJCAAhKEcJoQAEJoRoSgASExCIoUADCSdJAxQnyo4TwlYAAJ0YYnyIAAJwiypZUxDIgmhEAgBJ04CIBADAJQjDU+VAAQlCkyp4QIihPlUmVPlRYyPKllUuVPlSsKIcqUKXKmLUARwkpMqbKgCOEylypi1AERCaFIQhIQBGQlCIhMQmABQlGUJQACYokxQAKSdJAEkJwmBRBSUOEYQIggQQRZUIRhADZEsiMIoRYEWROGKXKnyosKIoThS5UsidioAJ4R5Ug1IAQE8I4SDUADCeEYalCQwITQjITQgAIShEQmhAAFCQjTQmBGQhIUpCAhMRGUJUpCEtQBEQhKkIQkJgRkJoUkJoQBHCSOEkgFCIBPCcBIY4aiAQhEEAEnSCcIAQUgKje8DUgeJhZXEO0lGk7KSXEGCANPVTKSW40m9jaRBc9T7YYY/md/p8P19lZd2kwwE/EGk6H001U/JDtD0y6NoJ4XMjtlQk2eI3gac9Vq4HjNGqwva8BoMHMQPOJ0uhTi9mDi1waSUrna3a/DNMAudBgkARrrcrXwWPp1RNN4dabck1OL2YnFotynShOFQhJJJIASaE6YFADZU0IkkACWoC1SFwF/3G6gwuKZUbmpva9uktcCJEjUeCV5HQUISFIShLkxEZCEhSEoCUwIyEJClKEoAiITKQhCiwE2iToD6FJX6HGHsaGgNgWuDP1SWLl5L2/6aJR7M4KvjOIMpAl826c1yh7U1iYbTHoVlVMbWe90wSdp08ASs5e1BbFLwy5PQ6eOplofnblNwSY+qoYjtLh25u/JbqADPlK4jEfEgH4jflccucWAJEEat031sVToYcFwBMm8R9llL3Oi14OzvKHa2i5zQAQCYJdAjqtXFV64pl1PC4hxN2kUnlpbFnyBcFcDWwDWBrnBwbvI56L33go//AJaP/Ap/9MKF7cmsFPwJPJ8/YvG4jEPAIe92jWtYTfoBvZHjOG4jL8StTqNJMS9hbrYbLpOzIpNxmFyQT8Vo1PQbWm69A/E8n+z6hBgh1I//AKNWGtyVmulI8TwfA6tWo1jGlznGwAP6LsqP4VYp2Vz3MEiXNzwQeWhHL1W7+DWIzjFEkkg0bnYH4kgf6fZa/bTtVVwtZtOmBBph5JYXSS5wAmYHypXSyCWcHnnHexNXDR8RoFKwztJMnkYGqq8G4M51T4dKC58gNixAkkGTEwF7pwrE/Hw9N72j+8YC5sd2+og7LzLsowjGsm0VHgW/wvE9LKJWmi4pZOU452Vq4dk1mZQ50B20wSR3Sf2FkYDDVmuD6DwHNNocQRsdRoQvY/xQ/wDLM0/8Xf8A4b/0Xk2CpDOHFrjGhYf+YBVrcdidKZ1HB+0ddrg3FMGUwA4AzOxtqOa6P+1qc3c0bajVdV2UM4Khy+GPqV5JhceGPY7KHZXtJa4AghpEtIPMWW69qcavJm/BB2duMcw7j1Go801PGsdMOBgwYvB5GFodr+C0jhHVaDGMLIqy1obNMfNMbZST5Kl2Q7M0alBz6rScz3BsPe3utsflInvT6LVe4+jP66q7KeJx8EwdOdpNv1UuHxocJkan83IqjU7OvqvqHCtDqTXuptHxWk9yAbuM9dd1js4XiCahbSllJxbUdI7paDM32g6Ss/uSt/iX9ZVub+M47SpFrXuALrazHU8grorfuy4s8JfWaXUaTn5TBLGZ4OsHX06rLw2OfTdkeYAtMZT6b+CcfefMRP1UuTvuKY14ptawgAOLnSJzRlIbE/4fOVhY3jFU1SR8JgIylrWljMwfZxgm8AzdZ1LGT8rnc900ySRqdfrdYy9pXaiax8DqmzrsLjA9oIDuRDomRzO/ipH1o1tvflzXGscWHcaTAjyUVd4uJzHT7wVovfajsQ/VTe52jsQOnqhOJGsj1XF0aodvcI8wE6I/qD/tD6i7OtdjWjVzf9QQVOIMES5t9Lhco6tYkD+p5LIrcWLXQ7IOkiU1703wJ+tFcnoD+I04nOyL/mG3nooKPGKTjDXtPrHquS+I2o3uultsw3B6/u6o1OFuAJY6bzBgH1UfeneaKfrR4PQziG8x/qSXnlGrXaAMmnVn6JK/vS6X8k/WXb/gouxLjfYbK6cQ1jZDA13W+mp6KpQxBymwkWM6x4Ks+sXWAnnGy5Gmze0iw/GOILdQbm26rtDidxH5dz5lNklpMxBi2qibUuA+TcAkWNz7JpEs6DD1DkaSXfKAQ43kfbkvfezpnC4f/g0v+m1fOGIJHdbdgkAkgxFjPVew9ku3NDJh8M+Q74VNma2WWsjvXsLD3ThgcmdBg8Vw5z2/COENTN3MopZs02yxeZ5KH8RaOfAVQdJp+1Rq8v7Htd/FUILSBXaDYA/O2RZouvVPxAeRgapEEzT10vVYJTbtYFVNWYX4SYfIMQIgf3MeXxf1VL8UqgbiqctBmiNXNGjqvNY34d9pH4fEOZVBqNxBa0ZDBZkzmQ06g5jN/wAu69G4pR4disrq7qDnNBALqoY8A/lMODoubHmhK1TBvNotdjn5sFhzESwWkHc7heXdnsdHFGsn/wBd7fd69Ix3aPCYSkG03McGt7tOkQQBoJIs0SfG+hXjvA6zv7Sp4mpDKX8QahNyGtc4k31MA8kOryCvg9L/ABTIGEYTp8Zov1Y9eWUcQ3XLYeC9J7UccwGMpOw9d9VoaRUmmG5u6NjcGzjbosHC9ieGva00sdUh0EF2Qm+xhrY9kpJPI4yrB6D2LeHYKgR/KfZ7gvHcRTAc4SDBIgkbFeudhw1mDp08wPw3VmatkhteoGmx3AB81yGO/DOs9zyyvSOZxIzNeCJMxInmnJAnR1/Y/GCrh3U3C9NzmEHdjrt8oJb/AO1XMY4YTCOym1OnAO5cbA+Jcfdc52Z4ZWwmPcx5YW16Lny1xJzUjTGhA/ndpzV78RXuGGa1s96oAY1s1xHuPZN4RKyzl+AVnML2MJa3OXQDHemCTBue6PRd5wPh5pitnualTMZ3mmzNPPvFy8y4PicuLNM5YJrFpGndJdHWzV7C54ESQJMDxOyI/pCW5z/ZvhwwdCsIADalV/i1rRlJ8myuY7B8IpV6tR9UZiwNhtoOfMDmtJ00nddr2mqhuFqyYluT/wCQhn/cuN/CvGMfVrtaQe4wkjSziPupayik8M6vinH8Ph3ik9rrNB7tOWtabD/YSs/tf2fo1KFSuwZHspuqy0WeGtzQ4dQNeu65P8Tsa1mNDXEDNQY6+afneNh0XfD+84da4fhLcu9Rt9VVW6YtlaPPex3Z1mNc57ndxhGYD5i5wm3LTU+i66p2Q4c1wYWta8xY135j1AL59Fzv4KhwGKa4Rei71+ID9Aq/b6mW42qQPmYw/KNQ0Dz0UpKKHbbLfaXsWKIdVoHuAEkOPeZ1H8w0/quAHD35w4lohwNyZtfkvb+0L5wNV0T/AHDnx4MzfZeP4ioC0PIa6bxMXPVRP8XjkqP5LJ7njKjKbHVHNGVrS4w0EwBJhZOA4nhcWXUgwEgZi19MDuyLg6akbyrmNGfCP/xUHe9P+q8//D2rGNAt36NS8G+Ut0PSFo3VEJYZT7c9nqeDew0iQx4d3XQYIiwMgkX8VzVOrmJDCD5D72XW/jpUcxuFeNM1Zp8wwj/lK8pwmPcPlBvPy+P9FE/Fyioz4OrdIME05/zwksMUJvmN+bb/AFSWelGlspcMBaCXjMXN0kWA6o6TC6CTDRcNBMxysoc5Ok6aJqdEg993dbGk+gWxhZpiiKjDkbBPdIgXIvA3k6earV2OzlhiQBtcXBBBA1hScPxjZ1ywcwN5mdfFFUxDZLi27jOb+p8lOUy7VFaqHAGDIk2/2VQVHayQY5nmrzX7jc6KpWqi3dnvRrJnwVozZsYvjLy9rKRLcsOLg4jvWnTSOfRadbjeKNEMqV6jw7KMhdLYb8u948FSwlem0RkuRcWkDwRuYH8+ayTo1lGyjh+JmhUD2ElwmIHOevVamE4hUMP+G1tQmS5wBf0Mm7fBNgsExpzAX1uOf+ynLhItN5KU5J8DhBrcPh7n5i4nx0EzytZS15PLS2nr4pCpHIRzVTEVy5w7oB9r6alZbs14GrYTMBIIPQyo/wCHy/KYEzAG6dzG6k6WMG3U2lGaAmxMRGuvqruiaLFLGEfKXA9JCsU+KVgZbUqA2NnkfdZo7rsoLtL6H2VioMwAa4GJPIkpbAbOG7UYltRtQuzPY1zWl4BhrssjmZyj0VjtN2hdjqDKNRoa5rxUzMcRcNc2Onzn0XIkvDtQehF1PRdUJjK0Dbb1V6pLZk0nwaGErOZig+O4HPPd2zMcNBcyXQu37d9pYFD+GIqFodiCWuFn08opsI1k5n2/wrz3EPqNvAO3S/MhI41t2kw6NJj3+6cfK1wJwR6j224o1+CpFhn41bCjKCJDXVGvObkBlg8l5/8Ag9ixh8S91XM1tan8NpgkB+dpAMXGhE9VQp4puXIXA7w4B3+kxYqKpiy3Kaf5DIJ1mdin8/FE6Es2eudqex7Mc9lYVnMIp5AWjMxzSS4EQ4X72srUxDqWEwgbVqhtOnSFPO8gEwzKPFx5BeIUe0uIotyiq9jJtlq1G+MZXCE1TG/xbXfEr1HuJp5fjVC5rWgkkAu0BVryLdkVeDpfwO4gTUxFJ7u9kYWgm5yl2aOcSNF0nbjsxXxFcVKLWuaaYae8A4ODjrJAiDqL2K8xw/CjSxFF4BtVpuDpAEZxPtuusd294gwuaxtCo1hyh1RtTO6DBu14BgjlPinqjJFVJM9GxeHIwTqbozDDljo0zClBidpXhtLH06Ymz9onc7zyEBaHaDtfi8bh3fEHw2NqMY5lIuaHBzah78ySJYLExp58kzD/AN5mqWAjuNtMc+SU0qFFtH0lwN/xcFRP8+Hp/wD2phYvZ3sccPVp1XVg802vaAGZQc4g6kxtprC804X2pxPwqlOlXqMNOkDSaHGAGubIFjYNlNS4/wATcCHY6o3Yd1l+cHLNuYRqjWR0+Dq/xoqNqMoUWPaawqFzmAjM2mWOlzv5RMarzd2GaGhjQQ4Tc6O8NFoVcU1lV5ZnJe5znO3OYyBOvurQbnd3nSDYndvgTqs/J5c/4LhDBzv8PU5t/wBR/RJb4wz9i0Dq2T5lJZ/IV8ZyQlgBBku57BUnYiXEOdHW8K7iqRyxa17LObhXOMNaT6rpRz0SiqAeY8NVoU8UagykCBeALJ8FweD3iQOQ38ytYUWhsAAD3UykjRRdGJiKpi223+yWBokuljL/AMxk6+y1aWFYPmdM7W+iOriAIAJjkAlr4QaK3Dw2Hc35iCT5D+qtZo2991VrV22mQR9x+7J6FfvCwdpY8uqzyzS0SVKh3BM+nrsjp1gHEuMDb7KhicRmcQfCNrlR4GufiNDgCJPjflyVacE68mhWxQHzGZj0UdHFhx3H0HKQjxRpuIIJ8A3Q8sygNNup9N/0Uqim3ZoNABmQDzG/iquIaXHWPL7iyBuLaReCQb66JHFN2OUW2B9UV2JyRcFAtpkc99x4ctEzWujMJIG+5jb06KuzGOzS1zco2O5+ykfiS/8AO0chE684M+yWR2uCX+LaR3rHkYt5qWmfTpceoWNj8I4CczfWLKXhmIqBsZDA0Mj67p6VVoVu8mnXqFtzH1PS3ks7EEVNaZdvmAM6bRr4K8cXmAzHSZG42/cIaLyZcBI0nvdElgbyZbaYpgk3nxtzBQtxM793X0+qk4jh4dt3ryCfcc1RzOBkiwB8+gC0VMyeHRIazTJJtNgQOU3QGs38rbDcSNN7KniHZgBaXOF9CT+l/ZT4Gmx1QMmGhp5381VKid8F/h/GJfkeTER5fQeS0MTVZGUiWTbf6Ko/hrWg/DI05X9keELhaoQeR0+qydPKNo3sy+ajcuUCGOLS7WZZmAIN/wCcrJr8Pc4/3Z7p3dqfIK+BeSJHIlC8uywwxM66oTaG0mDhOB5TLnuBiIBsfHp4KxxKv8MAC5/clQ0viAd548DcqdtS4kWjx81DbvJSWMFPDMqPcHAADcEE6clqhj4s2/QhMa7r5WgfvdDTpHLd0i/ym4i5lS5WNKjXwdVoY0EX3u07+KSwSRsJ6xqmU/GPUZvwmmAGz1JlWm04BPLbw+qhGIIbcg6iABvuojijvFuW5+y6MsztItsZIt3TE98xbax3KOtmDT8ptrssjF4tpMwojiM7r5j+iWlvcWtFtry4m48lUqsOYeZPgNlcpYYkHKDExMz1gkWCz+INcN7tsrjV4IkG/FWbvM+3JDhcU+TAOWN9gLTP71VNziS0NHesI8R/QJzgHE3cPU/otKRFs0G4gOJAMmP35aI6Lx1mYttHNPhOHCmCXEE/ZPRwgOY5oAOgUtodMuNr5RDfUzbqhqPIGs+SZ1MQLm/72Ucgkw72tz9ElQ22JpHQ7j+qYNJPNuotuFJQw2acpmNrgSehUdei4G89FMmrpCcWRYjFlhtB0nbzg6qduJAPda0bmyrmoJGYDUC/2tbZWMY6TINxsLJpYCLJn075i4RrZxkDwKXxx+UtPP8AoBojw/w8gzknYS2PI3uqeIqMBgNFvzbwirLbod2JJm2h12/olQxjy6wcQD5eMosKwNzEH5tRMg3soi8AwJhFLomy/VqMIiXT/mJHusuoBJv+/BWQ6m6wJa6bkwR+o90X9mjUAvJ3Hdj1QqQU5GPWDcwEukTyifDbRWODcSawPztkm3K24nbRLG4BoBLic06m0cgR91E3h/dnMCdgBY+crRpNUyVaZpO4wzZpA8VdpYqm8Q4t+65rC4Z5dDWk/VdDguHgfOL8vuomoo0i2ydxI1bLfFDTtJ0GvMnl5KmK0ZgdJ1H7siqEuEA32nn1hZ0WmaFVjiBGseUqvVGQAOJn191FRc/KG5pi06X5BM4Z+663nf6pJdjvkFtZ08+St4fEtLrGCbQA20nS+pVeo/I0Bt+Z+101PEk90ZW83QLaT9E3GxKVF85bzUdqdHmNbbJJzQcLMaHN2dBv10TKMdlfsYVSsGj9ENB7nGHHKNpU9Vr5kQLZrjUeirNriYI70+XotzGqFUojTPPt6KXDUhtP6ynw9B0l1iOYgx48lew7y0jMJOsAXPIaJOQ1Eip0XNa4Gwd+9OagrUWg952vOLEWlXKmLcSS4ADaJBH6pNeDcnMdBIAKSbG62KhwuQAwJMXNz9E1RojveMchCPEYhxOtzzVevWEQYJ6ap5IbRI7EB7cg1FtTYJqZ/LsNTzlVRUvpJ94VoEZTex9OqKoQOIxIAkHqPHzVbDVRmAmNzuD7JV2hxtJG3vp6eyjezKQYOp9R9pKtLArNv4Re7uuBnactkWIqlhggiOp9rqhQrgCJEifr9bpVcYZAIlRTNG7Vl0VabhJuZ3AsVXqMDnAl0NBFhdQUmtMwcs6g39NwkzDNabVS09R91Somy/TeQTIkDSwNt/DVVMewlwJENNgRtylWsK4vfAb43DZEa9VX4lVdTJGkG56JLehvYqOlgcZkSIk30voohUdqSLCwv5KVpbVcZc1ojYGC7w2UTuHX7xjwi46DZXgzoucOryA4tEzyOy2BxIBpAaG7+Z91kYKi1rTGY76fuFPQo5yTJa2dTy9eqzklZcbWxNUxcjvMB6gW8+SrtptIltt7aFaNQsLbVB/lyE6a36qmxgLYBidBCEy2gMDX+G4hznCdDsfHkrOIr53AUvMz667dVlYpzmXIls+5R8NqFrgGCSTMW3tYpuPIk+GaOLoHLLoOxMwVRFUgXg8sq262HfUkEtDWgmN5GqwsXRi4dIi0f9w1Uxd4CaJsLjrwdOcE3Vt9VpJ0BO6xMG5xIbF/5v1WkWNjvSXcxunKKTCLdEhw9idTsq8hsz7LbwVL+7JAEggButrddep6qL+Chjy7KKkzEiY3HjdRr4K08kuEdScwEueCdpNkljuxpBiAesJKfifZesu4fibKm+V0EAGPlj8vtZZVUht8t9yYg+BUtHAtlskzrN4B6nTVN/DgP74GvO3iQrSUXghttZFweq7O5x3B2AvsArJwpguLgTMRN/8AdVqk7mANgjzD1RJiHLCfD1UuCwIMkvjxGyrMdAgTA9T4lRnHGPMhO21SIwiWrQO3P2VV1LKSdybD9eSssqzo7W9uSjfiDJmw0tv090KxYKVQAPiJdqfr9lPiQTb5Wx0+m6f+FYdQJP8AidP1T4uhbukQBfbRPUrFRBTfsLiCAfFSOaSBJ57am36KpSrAQYuIIPh+9VYdifiCdCJttsroET0qbTYSTqSLKF0AkSZGp6ciFXZXczTfwQMxhzS4TCeljtFv4ImRveLH0UgrjNbe0/a6qGqXXHXTVSUhOse6KH/ovYZhdeSY1jWxVzGYdlSL5TAubyN55lVMJVOoIbG+kz1Ur8bAip3ybtPLms3vgafBSrYRocSDlIOv2hT4erB1BGhkC/ggxdYEd4WMQfC2qjpNa75HAeP7uq3WRVWxqfx14AbBibqei8MLnPAOYEEAydduQ8Fi1cI0C7772AtyhXMA1riJDyCI7sTyUNYKTYdeuDZoaATtfzV3C8OLQO80uOrZIt0A1TVOB1WkkA5LWETlO56qF2FxLWk95jSY1j1hTaezLS7In4QuLi1py7h8wY9gqGMpDMHU3AEQYt9dlqUsOxon4jpOsQrLzTLIaGyREwJceZ0T1UJpMjp0alQtHdl9zDhmA3BPko+N8Be0k0wC1okkOvp3pHKyriuA8xYiQCNLzO1rShpcVqss2XNd3eetrckVJPAm1yVeEgh7XE9wG+h8I9vRa1cNcC4FpAOW5I8IGqzMQXN1Eel+vVBgcQ9j82RrrEQ4f1sm1eRJ1g2qdJ7ACDFNxBmL679OihxpD6pcJuYjW3RQ/GMXMFxvJ0H2VvhGGDiXEjILbyXbRvCmqyy7vBD8AfmaZ/zBJWsTw8lxIcIn+Y/okjUuwpmGaTwPoJ0UhqRGa5FkNR3PQdUDH5iYH7/ZVGWwwqlxgQP3qpaVEhut5sel7FRU26kwJ1jkFDWq33EfsIoRddSlpvE8uhufdUn0rXdfkbqShXju5t+ulrIngG2rtQi2mG5HSGQ6WPgT4KzisICDc6NmDzVTH1MsQb7wpaPEQ0AO3AuehBH0CHbygVCqOynTT00VariDbNHhpZS1K4LdLD38ELCNTBNpA+6aQiX4jHAWb0An0VWplEjS0R7/AGTDFtuNDNrbfZMcQL2mVoojbDo8PLhIdAQMpgEtcB4p6OJcNNEVWqDfKCTZGeRFWu6/d9kmYgqY4ZttjyVnC4SmJL83QACD58k20hqLFTIItvqOXgrGHeGuBgOi8G4Mc1HTw7ZltuhP1SxDWgSZHOANVDoquyxUx9MH5HDQwDbr5IqNNtUuc0EaRGnh4qPCw4XMqzRcxpIOYWMFpAuRaZ+qTBDUKIE58rwNJPe6FIVcr2vYYy38xdQila53+qaJJHTnyRQNnUYPjLH56j2s7gaWAOOY3mOomFzuJxrnvOWbkm5n3KzXBxsLCfCFpUyA0AkbT481OlRDVYDw7QkWJ0m8/VQDDh2pgjkT5IsRU5E/vkqZqGdCOQF9FSE5GhTxTmd112kWd9IO4VWq8kflN7c1DTxpDiHWmNRaPNaNLENDXAQ4mI6Xmfsiq4C7DFTNTDnNmYIvMC/L93VUjvd25IM9E1SoRcxygDdQmo7PcGI67c0lY27HdTIvPpK0OG1y1pFMRm1MmbfZZwxN4Ft99d1Nw7iOWpDmzr/TX6Id0Eas1TQfufdJSHHUzfvejUlnbNMGE/bx/RXHCBbr9SkkrZiijWNyjaO6PAfVOknwCDLRy/KD5926qsOvn9U6SaEynWTYoX8vskkrEXn/ACt8Anwou7wTJKGMyanzHxRNSSWyJZZw+pTM1KdJICWl8zVq1vlI2hJJZS3Ra2HLBaw9PBWsgjQaDZMkpNHsVmNAJgRfayr4k2KZJVEzJcF8vmjPzef2SSS5GRYr5XeH2CaoNPD9EkkMRC4971+hVnCjvFJJHAR3FxZo+GbD9wqeEH9wTvz80kkR/T+5UtyakbqRpufJJJJiGeNPNS12DMLD5OSSSllrYq0xYJ0kky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0" name="Picture 8" descr="http://t2.gstatic.com/images?q=tbn:ANd9GcTc3IiNDg9RhJRZZDxoTGOwH-jHb2Y4hYHLMrI671QteKifiox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05200"/>
            <a:ext cx="5334000" cy="3019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West Stations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You will read the </a:t>
            </a:r>
            <a:r>
              <a:rPr lang="en-US" dirty="0" smtClean="0"/>
              <a:t>Myth </a:t>
            </a:r>
            <a:r>
              <a:rPr lang="en-US" dirty="0" smtClean="0"/>
              <a:t>vs. </a:t>
            </a:r>
            <a:r>
              <a:rPr lang="en-US" smtClean="0"/>
              <a:t>Fact </a:t>
            </a:r>
            <a:r>
              <a:rPr lang="en-US" dirty="0" smtClean="0"/>
              <a:t>sheet with your group.</a:t>
            </a:r>
          </a:p>
          <a:p>
            <a:endParaRPr lang="en-US" dirty="0" smtClean="0"/>
          </a:p>
          <a:p>
            <a:r>
              <a:rPr lang="en-US" dirty="0" smtClean="0"/>
              <a:t>Next, with your group work to complete the chart on </a:t>
            </a:r>
            <a:r>
              <a:rPr lang="en-US" dirty="0" err="1" smtClean="0"/>
              <a:t>G</a:t>
            </a:r>
            <a:r>
              <a:rPr lang="en-US" dirty="0" err="1" smtClean="0"/>
              <a:t>oFormative</a:t>
            </a:r>
            <a:r>
              <a:rPr lang="en-US" dirty="0" smtClean="0"/>
              <a:t> </a:t>
            </a:r>
            <a:r>
              <a:rPr lang="en-US" dirty="0" smtClean="0"/>
              <a:t>for the particular myth you have.</a:t>
            </a:r>
          </a:p>
          <a:p>
            <a:endParaRPr lang="en-US" dirty="0" smtClean="0"/>
          </a:p>
          <a:p>
            <a:r>
              <a:rPr lang="en-US" dirty="0" smtClean="0"/>
              <a:t>When the buzzer goes off you will move on to the next station. You will have 8 minutes per station</a:t>
            </a:r>
          </a:p>
          <a:p>
            <a:endParaRPr lang="en-US" dirty="0" smtClean="0"/>
          </a:p>
          <a:p>
            <a:r>
              <a:rPr lang="en-US" dirty="0" smtClean="0"/>
              <a:t>Rinse and Repeat.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Ticket: Recap!!!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have you learned about the wild west?</a:t>
            </a:r>
          </a:p>
          <a:p>
            <a:endParaRPr lang="en-US" dirty="0" smtClean="0"/>
          </a:p>
          <a:p>
            <a:r>
              <a:rPr lang="en-US" dirty="0" smtClean="0"/>
              <a:t>How does your new knowledge about the real wild west compare to what you used to think about it?</a:t>
            </a:r>
          </a:p>
          <a:p>
            <a:endParaRPr lang="en-US" dirty="0" smtClean="0"/>
          </a:p>
          <a:p>
            <a:r>
              <a:rPr lang="en-US" dirty="0" smtClean="0"/>
              <a:t>Why do you think we have this false image of the wild west in our heads?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</TotalTime>
  <Words>189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Tw Cen MT</vt:lpstr>
      <vt:lpstr>Wingdings</vt:lpstr>
      <vt:lpstr>Wingdings 2</vt:lpstr>
      <vt:lpstr>Median</vt:lpstr>
      <vt:lpstr>The wild west</vt:lpstr>
      <vt:lpstr>Warm up:       :</vt:lpstr>
      <vt:lpstr>Background</vt:lpstr>
      <vt:lpstr>Background</vt:lpstr>
      <vt:lpstr>The West in Pop Culture</vt:lpstr>
      <vt:lpstr>Wild West Stations Activity</vt:lpstr>
      <vt:lpstr>Exit Ticket: Recap!!!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wild west</dc:title>
  <dc:creator>vincenta.corrado</dc:creator>
  <cp:lastModifiedBy>Wazaney, Kristopher J.</cp:lastModifiedBy>
  <cp:revision>8</cp:revision>
  <dcterms:created xsi:type="dcterms:W3CDTF">2015-01-27T20:33:19Z</dcterms:created>
  <dcterms:modified xsi:type="dcterms:W3CDTF">2016-02-15T15:56:56Z</dcterms:modified>
</cp:coreProperties>
</file>