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62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23A271A1-F6D6-438B-A432-4747EE7ECD40}" type="datetimeFigureOut">
              <a:rPr lang="en-US" smtClean="0"/>
              <a:pPr algn="ctr" eaLnBrk="1" latinLnBrk="0" hangingPunct="1"/>
              <a:t>2/16/2016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dirty="0">
              <a:solidFill>
                <a:schemeClr val="tx2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kumimoji="0" lang="en-US" dirty="0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400" dirty="0">
              <a:solidFill>
                <a:srgbClr val="FFFFFF"/>
              </a:solidFill>
            </a:endParaRPr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kumimoji="0"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F0C94032-CD4C-4C25-B0C2-CEC720522D92}" type="slidenum">
              <a:rPr kumimoji="0" lang="en-US" smtClean="0"/>
              <a:pPr/>
              <a:t>‹#›</a:t>
            </a:fld>
            <a:endParaRPr kumimoji="0" lang="en-US" dirty="0">
              <a:solidFill>
                <a:srgbClr val="FFFFFF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A271A1-F6D6-438B-A432-4747EE7ECD40}" type="datetimeFigureOut">
              <a:rPr lang="en-US" smtClean="0"/>
              <a:pPr/>
              <a:t>2/16/2016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2800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A271A1-F6D6-438B-A432-4747EE7ECD40}" type="datetimeFigureOut">
              <a:rPr lang="en-US" smtClean="0"/>
              <a:pPr/>
              <a:t>2/16/2016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r" eaLnBrk="1" latinLnBrk="0" hangingPunct="1"/>
            <a:endParaRPr kumimoji="0" lang="en-US" sz="1400" dirty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 algn="ctr" eaLnBrk="1" latinLnBrk="0" hangingPunct="1"/>
            <a:fld id="{F0C94032-CD4C-4C25-B0C2-CEC720522D92}" type="slidenum">
              <a:rPr kumimoji="0" lang="en-US" smtClean="0"/>
              <a:pPr algn="ctr" eaLnBrk="1" latinLnBrk="0" hangingPunct="1"/>
              <a:t>‹#›</a:t>
            </a:fld>
            <a:endParaRPr kumimoji="0" lang="en-US" sz="1400" b="1" dirty="0">
              <a:solidFill>
                <a:srgbClr val="FFFFFF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://goo.gl/sgQu36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wild West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9-3 Who Went West?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 up: Spiral Review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66800" y="2057400"/>
            <a:ext cx="7467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US" sz="3200" dirty="0" smtClean="0"/>
              <a:t>What was one myth you learned yesterday about the wild west?</a:t>
            </a:r>
          </a:p>
          <a:p>
            <a:pPr marL="342900" indent="-342900">
              <a:buAutoNum type="arabicParenR"/>
            </a:pPr>
            <a:endParaRPr lang="en-US" sz="3200" dirty="0" smtClean="0"/>
          </a:p>
          <a:p>
            <a:pPr marL="342900" indent="-342900">
              <a:buAutoNum type="arabicParenR"/>
            </a:pPr>
            <a:r>
              <a:rPr lang="en-US" sz="3200" dirty="0" smtClean="0"/>
              <a:t>Why did this myth come about?</a:t>
            </a:r>
            <a:endParaRPr lang="en-US" sz="3200" dirty="0"/>
          </a:p>
        </p:txBody>
      </p:sp>
      <p:pic>
        <p:nvPicPr>
          <p:cNvPr id="3076" name="Picture 4" descr="http://vignette3.wikia.nocookie.net/looneytunes/images/a/af/Sambia.gif/revision/latest?cb=2011082715003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34909">
            <a:off x="6504223" y="1027716"/>
            <a:ext cx="2257425" cy="2431520"/>
          </a:xfrm>
          <a:prstGeom prst="rect">
            <a:avLst/>
          </a:prstGeom>
          <a:noFill/>
        </p:spPr>
      </p:pic>
      <p:pic>
        <p:nvPicPr>
          <p:cNvPr id="3078" name="Picture 6" descr="http://fc02.deviantart.net/fs70/i/2010/002/2/e/Wild_Wild_West_by_aSpeckofDus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267200"/>
            <a:ext cx="4267200" cy="2333625"/>
          </a:xfrm>
          <a:prstGeom prst="rect">
            <a:avLst/>
          </a:prstGeom>
          <a:noFill/>
        </p:spPr>
      </p:pic>
      <p:sp>
        <p:nvSpPr>
          <p:cNvPr id="3080" name="AutoShape 8" descr="data:image/jpeg;base64,/9j/4AAQSkZJRgABAQAAAQABAAD/2wCEAAkGBxQSEhUUExQWFRUVFxwWGBcXFxwcFxwXGB0XHBUfFxcYHSggHBolHBQcITEhJSkrLi4uHB8zODMsNygtLisBCgoKDg0OGxAQGy8kICQuLCwsLCwuLCwsNCwsLCwsLCwsLCwsLCwsLCwsLCwsLCwsLCwsLCwsLCwsLCwsLCwsLP/AABEIAOEA4QMBIgACEQEDEQH/xAAcAAACAgMBAQAAAAAAAAAAAAAABgEHAwQFAgj/xABJEAACAQMCAwUGBAMFBQQLAAABAgMABBESIQUGMRMiQVFxBzIzYYGRFCOhsUJSshVicsHRJFOCkvElo+HwFhc0NUNEY3STlML/xAAZAQEAAwEBAAAAAAAAAAAAAAAAAQIDBAX/xAAoEQACAgICAgICAgIDAAAAAAAAAQIREjEDIRNRMmEiQRRxUoEEIzP/2gAMAwEAAhEDEQA/ALxooooAooqDQE0Uv3vGGSRlwCAf8ga4Ft7RYHd0Eiho9WoPlfczqIJ2IGKy8sdF8GP9FI/COeo7ouITq7PGThgN84wSN+hrpf26/wDKPvUPnitjxsZqKQYPaPbOzqJow0ZYMGJX3c6sagM9PCtrhHOiXIYwkMFOCcMOu46jepfNFDBjpRSJbe0GGSf8Ojgy5ddOG2Ke9vjH/Q1n41zmlpGJJu6pYLkAtuc42A+VR5o3RGDHSiq+l9pVqER+1QiQ4XGS2fHK4yvUdcda3uK84pbIJJjoQsFzhjuckZ0g46VPmiMGOdFIsfP8DNEiyxs03uBSST164Hd6HrjpWu/tMtQhczJgNpI72vP+DGr64xTyr7GDLCoqtP8A1s2f+9/7uT9e7XT4fz3DOwSKRHcqWCqTnSDg5223PQ71L5UvYxY8UUkW3PUEjOiyx6kzqBbSRp2b3gNh51pN7T7QHHbp9A5H3C1HlX2MGWJRSRBzzC8RlEqdmG0FySAGONiSNuorJfc5RQhWkljQN7pLjf0x1Hzp5ok4Mc6KTOH84RzkiGRJCu5CtuM+Y8q304w5I2A386eaOh42MlFeIWyAa91qUCiiigCiiigCiiigCoNTUGgE/ig/Of1H7LXztxf/ANpm6fGc+BHvNivoninxn9R+wpB9p3Cla07VVVTE4Y4AGQ/dOdt9yDXHCVcjXs3krijR9k4z+JPjlASOme+f86aeAcdW5e4VR8CTQDn3hjr/AMwb9KWeC8eEPBzIMB01QjAGS5Pc9cKwPoDS3yHxFrS8RZcqlwgG/k+8Tffb6mplDLJhSqkcPi1ypnuBpBzK4yOow7eHnTpyFxIWvDrq4YjuyHT82CIEH1YgVp84p+M4olqgAClUOBjdu/KcjyU/pT9zRcJa2UpVVXSmlBgAam7qfbOfpUzlaSrZVRptlRctcUEV5BKSSxlw5ONxJ3SfXvE1YntVn02sewI7dcg43Gl8j5etJvI0Bt7u1MgBS6jYKCM7EkJnPiWQf8wq4po1dSHVSMdCMjPoaryySmmIK4s+fbSYFhGF2eRAu4z7wwCfEbj7CrZ9qCk2JUYyZEG5wPEnc9NhVTWty8UgmXcwuGzjK7kkaj4Enb/MYq9OG8QjvLYSgAhlyUODpYDdT8watyummRDTRTvJmTfWZxj8xt9tyAxOcfIgVyL64znoDqYbY6Zzv49TT77Ho1aS4bSpKrEAdjj4mrSfmR9q3/ZtwaE28zyRo8nbSISyhiAnQDPTck1aU0myFG0Vndvsqgk4A2zsNgf/AOv0pr9lLH8ec9exf+qOs/sp4bHJPN2iJIBEpGtQwGo+RHXArvcMsI4OOSJEoVWti4UbBSxQNgeAOnP1pOa7j9CMdMrfjUwaaRgMAu5+pZ/n8xWo02o52Xx2FPntY4ZHGYmiRIyQxfSoGosRuSOpBGPrTRFy1YNFEjQxK8sWcquHyEBZgR0IznNT5Uopk4dtCPZN/wBjT/8A3S/tFSui5+xOPIDJOP3qyvZfYJLbXEcqB4zMNmHUhVPj6Cl7k7hUU3EJI3RXRRJhT07rAL0pGaTZGN0czlbihtrmOQZ09JB/9M+99hhvpV6xnf7VXfPvK0EVsZoE7NkIDBScFH7pyCTvlhThype9taQSHqUAP+Je636qazm1KpI0iqtFjWfuL6VmrBZe4vpWeuswCiiigCiiigCiiigCoNTUGgE/iZ/Of1H9K1yeNWXb28sR/jRlHqRsfviuvxMfnSeo/pWlrnK/mt7V5YANaFc5XPdJAbb6157X/Y/7OpfEp/gVnJcTRWhJCNLqZfIgd8+oUEU7+1jg4EUM6DAjPZtjwU+59iMf8VLPJ15K3EEZNIeZzqJXICsdcmB4HANOXtYvZI7dEXT2crFHyMnbDJg+G6mt5N5oyVYs4Xssiaa8mnkOplQkk/zyHr9lb71te1y8Z3ht1DEaTKwXqSe6nTyAb71qeyu7lEzxoF7PSZJDjvZAwgBz5np61yeDcflk4lDO5Bd3SM5XuhW0qdIB22Jx60aebfoi/wAaDjXMUkxtpPw/YrasApUsR1UqNwN/yzj61dayB0DKQQy6gfDBGRVbe1zichdbYANGUExGnLZVnGQ2dhgb7Vj4RzROnDWIKgRSrbqzLklCm2e9jOds5wBWco5xTRKdNoweyuzWV7uORQ6SRIGHhglj9968qz8Fu2iJZrWcHB8emM4H8Sk4PmMfKuPyBxaSC6RIsYndI5NQz3Q38Jz13/WrL9pdkr2EjlQWiw6E+ByFbGPkT+lWk2p09MLuIq+xU4N0PlFn/vcVZoiVQxCgZyxwAMnHU48aorlzmCWx1tDoLSqNQkUkDQX06cMN+9Vwc4cSe3spJUxqAUbjI7zKp29DVeWLz/smEliJHskcGaXH+5XPqDgetWiFHXAz+tUdyHfSwXUQiK6Z3WJsjOV1DOPI1eWof9KrzqpE8b6Kv9svv2/X3H9Oq4/Y11OS+WnsZLl3/NZYk04yoOrUzqC3j3V3pM9oXHGuLlkIUCFmjBUHJwTnJJ8DnpXTm9qFwyMnYxAlSuoFsjIIyAa1wlgkiuSybLC5X4+t7G0ixsmmQoQxBOQFJO3+KkLkMaeKTKDnAmH0Eg/8/WtnlLjZtOGTXAHaN+IAIY4GWWIHcUr8E5ga2uWuQmpm1ZBYgZc5OTgk9KiMH+SQy0Wj7QJQLGbzIVRv46l/0NR7Pf8A3fD/AMf9bVXHNXN0l6qKyCNUJbAYnJ6DOw6b/erU5TtuzsYFOxEQJHzbvH9TUOOMUn7LKVt0WPY/DX0rPWCx+GvpWeuwwCiiigCiiigCiiigCoNTUGgFHiPxpPUf0rXM4vZCeCWI/wDxEZPqQQP1rp8T+M/qP6Vrh8w8cis4xLLq0lgg0gE5IJ8SPKvOlebr2dS+Ipci8nT205lnCbIQuls95sZzsMbZH1rvc98De8tezjAMgdWXJwPJsn/CxrTj9pNierSD1jP+Wa6PEecLOARs8u0ql0ZVZgVBwfdBx1q7zyuiFjVHN9n3LEtnHN2wXtJCANJyNKg43x5saXeHcgXUVzFIeyZYnRiQ2MhSCcDHXbO+P3pkPtL4f/vX/wDxN/pTHecXjjhEx1MhCkaELMQ2NOFG/jUOU09bK4xf+hR595Rnu50khKjRHo7zY8WPkdt/3rm2vIdz+Ckt2MSs86SA6yQFVNLEnGTn+X9aZbTn+zkkWNTLqYhQDE3UnG+2wz4npXa45xiK0QPLr0sdPcQvvgncL0G3WoU+RJRoVF9iRw/2atBNbypMHMbq0gYaehydGP2P3pw5rsHntJoowC8i6VycDqOp+lcuL2hWJK5eRAxwGeJwu/8AexjHzpqUg+lRKU7TkTFRropmH2b3urvLGBt0k8sZyCKsrnPhb3NnJDGAXbTgEgDZ1J3PyBrvEVGaS5XJphQSKv4B7PrmC4tpmaMhX1OgJyux6Z2arQApYvufrKGV4pJGDoxVh2TncfMDetibnOzSKKZpCI5tXZns3OdBw2wXI386TzltERxWhGvvZ5dTz3L9yNWkkdNTZL5Zigwvugg9T08q4L8j34ODbMfmHjx99VXNbcdgkt/xKv8Ak4YlypGApIJIIz1HlWoeb7LQH/EIFYkAnIyVxqwCM7ah9xWkeWfohwiJtvy3dDhLwdiwmNwHC6kzp7u+dWB08/CuLd+z28RFYIshI3VHGpT/AMWA23katW/5htodPaTImtQy58VPQjA6Vgl5stEdo2nRWU4YHIwfXGP1ouSfonCJWPL/ACXcPcRieF0jzlyw20jfGfn0q4yuBt0xWjYcdtpn0RTxyNjOlTk4HXb61vuNjUSm5SVllFJdDfY/DX0rPWCx+GvoKz13HMFFFFAFFFFAFFFFAFQamoNAKPET+dJ6j+la4XMc0yxA28KzvqHcfGMb5OSetd7iQ/Of1H7CtevOm6mzqivxKv4a1/Aki/2aj9pI0h1AHGvGwAPujFZDwK8WwWEWkcjydoWOpNcWtsqEz8snY7ZqzcVFW8r9EYFecM/tCEN/2f2oOCO1liJGB0BCjr863+aLriT6ore2xGdI1q6q5UgF1GW7u5K5H0p2xUiqvk7uhj1ViBzLytLFFBJZds08JCriUdxDu2AwGoEgAgmt8cT4hJayhrLTLhUA7RRqDhg7Lv3dOxxnxpxqM5/zqPJe0RiVyg4kbIWX4Bcdl2IkaZPLSG0j79aceI2kn4URwk61CLs/ZkhdIYB8HSSB1xRzHxlLOFpn3xsq5wWY9AP/AD0FJUPtZXPftWC+ayAn7FQD96slKfaQ6j02dubgt0yQgPOhDnVi6PdiPTUQB2jZOc9cDFbVxe3VnaR5ia8n1aTp8u8Qx0qdug6ZrjN7VbbK4imIPvHCbfTVvTzY3ayxpIhykihlPmCMiksl8kFT0yu+GWc10t5NcQyCV1A7NoRpZBqKJDr3BB6nzINAubsWQiexkcxyxhSyDW0erWxwoxqzHpJHXUCaswCjFPL9EYCfw/jc800qNZPHAtuzCOSPGuQEd3UO7gg4xiuVy/w1msLmGexZSmt4wVAdi+ogIcbMuFGR8vSrENTUZ+kWxK35SaS6us31s5ZItEbPFiIBTvkEYLnPX5GtPnRBJMNFlLGUd9ciwK4kyMKcEYbp4+dWqKgmrLk7uiuPVCbyhNbSSHsrJrd1XJdogmoHAYAj74psk6GshOa8yHY+lRdysvpDbY/DT0FZ6wWPw19BWevQOUKKKKAKKKKAKKKKAKg1NQaAUuJD82T1H9K1grPxH4snqP6VrARXmz+TOqOkGak1GKKoWPQqc1FFQyBP9qHGnt7ULGxV5m0ahsQoGXwfAkYH1qmoLllJKu6E+KsQfqQauD2q8Hea2WRMkwEuVHipGGPntjPpmqc7PJAG5PlXb/x6wOfk2b0vFZJdC3EssiJnT3ssuepBbOenQn6iok4YOqTwuDuNT6Gx/eV9gfqfWsNjwyafV2UbSaF1NpGQF8z/AKdT4Uzzezm6W2M2VLAauxAJfHjgjYnG+BWraX7KpNi03DX8Gjbw7sqE/YNkj0Br6G4VaLDDFEvSNFUeRwBXza3Ug7EdQeo9RTVyvzvPZ4QntYv5HJyB/cbw9OlZ8sHJdFoSSZegNTXL4Bx2K8i7SE7ZwQdmVvJh4V0642qN7JFRU1BoAJrywqcVGaEgRXmTofSvWBXmTofSrR2HobbH4a+grPWCx+GvoKz16RyBRRRQBRRRQBRRRQBUGpqDQCnxD4snqP6VrXIrY4h8WT/EP6VrXrzeT5M6o6QZxU1Br1iqFiK9VAqaggk9MVRXPdnHBfSC1DIECl9OcK75JCke6CGAx5kir1zVZ8/sLC4FxAULXIKzQuNQOMEPp64yOvmK24HUjLkXRHB+SZjZICFSYyM5DPIhCnA6xtjVhc7g9cV1OXbi7fh5WKQGaOZ40c4YvFGwDaWfYnBwGI8vWumvG9XC1nZwHkgwGwT+aVK4wgJzq8qXeUOOdjHbxSCG3iTu62L6mJXcHUulS5OrcjpV7lJO/Y6Rg524ZI9i01yoEsTKVbSqvhyqsGZGKsN/Ibjp51l0q+ec5YjCqSuqq7qQWxoJj/Mw2T0YJj6iqcuLY3NyyWya9ZGAq6QSAA7Bf4VLZO/QGteKVrsrNdjx7FkP+1Nvj8sfLPfz9cYqzwaXeRuW/wADb6GYNI7a3I93OAAFz4AAb+JzTFXLyyuTaNIqlROagmgioxVC4ZqCKkCgmiBBFeZOh9K9ZrxL0NXjsh6G6x+GvoKz1gsfhr6Cs9ekcoUUUUAUUUUAUUUUAVBqag0ApcR+LJ6j+lawVn4ifzX9R+y1gJrzZ/JnVHRNANANTiqFgzUioFTUMgnFcLmjl+0uEL3KgaFx2mdLKM56+O56b9fnXdpP594+ts1plhtOHkXqezAOSVG+xII+YFWgm30VlrsX+U7mJ4puGGZ1RyWglZApeNj310uMZzq9d8YxTbwvlNYirfibqXSANLzakOPNcY+lI/MvA47jQ5nERCaY2dG/DyJqZoysw2TaTGk7gj6nkcL5WkUTCS5Fq8TKrR68MUYjUwCnvDTnSBnUdtq6XG9OjNOv0dn2r38Mgt+zbOkyrt7mFKqxH/EpGf7ppu9m/CTb2pEiaJGcljgbjbRhh7y439Sa1o2WzEKrEO1naO3hibBZbeM5cyf3sMzH5lR4UwcAbCPFpIEEjRA+BXZ00/IK6j1Bqk5fhiiUvys6tFFFYGhBoFFBoSGaiioNEAJrG7bH0rJmvMvQ+lXjsPQ3WPw19BWesFj8NfQVnr0jkCiiigCiiigCiiigCoNTUGgFPiHxZP8AEP6VrXzWxxA/myfIj+lf9a168zk+bOqOkTnyqaBQaqWJFAqFFSw6jpnxHh96ghidztzoloRCpJkYZcqRlBtgb7Bj4E5xjODtSLbW8vFpcIqQxxDUxyWAz4sT3nkOnqT9qtSw5XtYSWEQZ2yWkk77sT1yzefkMCiDlqBZHcjIdgez2EQwAB3FADdM97PU1vGcYroycW9lXR8xQ2aCBY3lXf8A+bYMNySCsI0Luc4BbxyaaOE2QMLR6oi86vctqk1iMuUEGmVu8SuCxPXKeGRTi/ArbSU/DxaTuV7NcH9Otc6TkXh5I/2ZNvAFgD6gNg/Wp8kWMWJNvFedot3HPbXNxNGFjDPh0yCWCRe6WwD4+dcThnOF7ZysHZiTJqljlG5O2rc7qxH06bVZsvI1mFPZRCGT+CVCQ6sPdIJPn18981g5RsEnEt1OiPNKxjbKggCL8tgoPgWQn/wFX8ka0Q4s73BuLRXUQlhbUp2I/iU+IYeBrfrnWPA7eB9cMSxEjB0ZVSNsZUd04x1xXQNczq+jRfZNQaM0GoJDNRmoozREhXmTofSvdeJOhq8dkPQ3WPw19Kz1gsfhr6Cs9ekcoUUUUAUUUUAUUUUAVBqag0ApcSP5r+o/YVgzWfiR/Of1H7CtevN5F+TOqOkejVJ3XC+Ii6/DCSbWQzoO3YAoMnIOrH/jV1g1WXMvMlrLfxM7SiKKORGdNaNrJxhSuGIBXBPStOG7fRWaNLhBv7qzmgSSXtreZT8Qq+nTIrJrzk4Zc4JqeSrO/mEz65mjaKWIFpjtLgacBmyCGGNXhXvki8iXicv4ZpPw7ISdWSxPcwTncntGwCfOu3yDzLCEnibUriSecqV/g1ajuNsjOMfKrzbSdIoqddnD5Ng4k92C8kzRwShJ1eYkDY5Gkt3tt9vMVHGbTiX9oNDHNNh2aWPExC9kG/xYGMgY9K3OD86wwy8QfS765O1TAwCAFQas+6M4+9a6c5hLiyuJ8s34Z1k0jcdo/dIGwPw+gqfyu6I6rZucypfw8QRxJILeWeJVxJ+X0QMrLnC5w3XY/WtvlMXjcSuGaSR7ZHlTJcmPVq7qqCeoG2w2wRWrxnm9Zbe+EsbaNYt4kwMq+hjqZvA6lztnGBimb2ecQjlsYtAK9mOzfPjIAC5z46i2c/OqStR7X0WVXsZaAuBtt8hSPztwRXlWaS7eAOViULLoUABixOfHOOlcm/tmiaYfiZdntg7CZdCMNIcEM4bBySQB4b1Rcaa2WcizsVWvtHur2C5VoZJRFKgjQI2F7Y5AGP5uh+dbfL9vo4i4/FSyaXkGh5NSMCitlVDHGlmxuAOmN81n9pfF40WGEyaJO1jl1YzoRSwL9MHHlVoRxl7Kt2jVuLq8PFESJ5Whj7HtlByikqNerw+eK5fCLriTXNzC0kxMcUuATnDEHsCPmfCuzwXjUHD7iWzeQlHZZYpCCzM0oXIkIG5zghvI1k4dx+FeKXoycGNcnSetuH7Ufrt549Kt36/Q/wBivwvmy+t2WSZ3kiEpikR190jTqy+Mhu9sM+Bq3gc1TfEuY4ZLa+jBIae5E0Q0nde5kk4wD3P1q37f3E89I/YVXlX7qieMyk15k6GveK8SdDWa2aPQ32Pw19BWesFj8NfQVnr0jkCiiigCiiigCiiigCoNTUGgFHiZ/Of1H7CsGmtjiHxX9R+wrDXm8j/JnVHSIxmlS59ndm7FmEuWYsfzDjLEk4GNtzTYKkCoUmtEtJ7FeHl6xskZdYh7bu63kAc4IYBWfbYjOMVr2HKtjZyljMQ7o64llQZVh3yBgHoDv612uZ+Ei5t3UxpI4BMYbYB+gIODilefl+7kaR5Y4pWa2ZU1OB2csmA6LgHuKCcH186una2UarSPP/oRwtFJa4IXOgkzoBnqATjrgZx8q2rjljhoGhp9OhEVgZkBChi6E5G2S/1BFY7rgNwVmiFnbFHcShmk3LgKB3dO38Qz5HFF/wAvT3DM8ltAjSiFWIYPpWORy2AQC2U0DqPEeFWt/wCRWvo2Ljlrh8iTKZ9nlFw5Eyd1sEA9NlPaePmK7HL3CbezgIikzESZNbOCPAE6hgY7tK0HJkra+0jRfylQhWH5vZnuqT/ASY4yW/xDypq4Tw//AGJIJoEGI9DRAgoevj/e6/LNVk+qsmO7o1uYeFWl8qNLMNMGXykiaQDjOs77d35eNc295a4fI08j3GO20vJiaMLjIZMbbAnGM9a5fB+Vp1WRDarGrRgMO0jIk0yKyrlN91DKWbPX1qLjlKcswW3jCmLGC6lTiQskfgQyLhVbp3fI1dJLrIh9/o7/AAzlyzguTcpMTIWZTqlQjU3vAgAb79M1PMPL1nfsskk2CB2Y7ORBnJyBuDk71yoeWpC5drcBDdmUxM6k6dJUOjKcDOd1PkCPI6nAuUSIZBLaOksZWaEiVN5FBAAwxXqAe8Mb0+8h9UdriHJVrcSh+3kEkaImEdMjs8BSe6Tq28fGtpeSYPxD3GuUvJrDDK6fzFKt/Dnxz6175S4ToU3EsRju5c9sSwOTnOwUlQNgQB0HWmLNUc2uky+P0JsXs1s1YNmYgEHSXGDjwOFzj604k1NBqjk5bJSS0eK8u2xr2TWNzsamOyXocrH4a+grPWCx+GnoKz16RyBRRRQBRRRQBRRRQBUNU1DUApX/AMWT1H9K1zeLK5ifs5OycDKuQCARv3gdivn8q6PEPiv6j9lrgc3WJntJo1dUJXOpjhe6QSGPgDjGa86X/o/7OpfEVk4zdvwuW5E2qbUABGqnQodQe6AdyMk58MVyuUOZb6S7t0mlcxSM3vIoDAIx2bQM9AdjTRyu+p7yNo0jmwgfsmJibMZCMgIGNuv0rh8rcUvIJ7S3uoFWMjsoyyjWNK9VYE/LPyNbdU1RT0N3OvF3tbSSRPfyqJtnvMQM48cDJpS5c5yuVt7z8QS0sCKya0CtqYlcMoA2yV+9MftCOYIs9PxUOfTVXH52gX8TKScBoIA/oblRk+ewP2qkEq0JN2HL3OE6xXZusl4IUkCsoU5KkEEYGMtp/wCavXs45qnupZIrkgnR2qHSFOMgEAAbruMfua1efyonuc9Pw0Gr/wDY/wBK7jsP7ZjCgAfgjuPLtNvtijqtbIV2dXm26litXaA6ZNSBWwCBqdQcggjoTVX8M9ol4JUMjrIhZQy6FBwTgkFQDqq5S1VeLGS4HDo5RFHbl8xsoLOxXLKsnTSWUHpkZHpTixqmiZ3fR45q5zu4rieOOTRokUINCk6NLa8lgc97FRcc5XiWlpL2i5kaVZD2a5IR1CnpgbE9KZea5njvYGhtxcOYJgU1Be6WiydTbbZxj+8a3k4VbNYSW9tpMelwMNrAkPeHeydw2DVsopLoinb7E+fne7jjsyGRu2QlyyDJIlZTjTgDYCt+TnG5F4tvlMG7aEgpv2WY9JG/Xdt66N7dfjAkkBBNrFHcqB0aRsnQR59mrjHgXBrpcGkWe6nnGGRUijQ4Bxle0bB8/wA1ftUNxrQp3sSOPc6X0NzLGpUBJGCgxg5UE6d+p28a73OHMd1bLbtFpxJFrkLR5ww0Y8RjJeo5n4jouZXWORjAICGVNSroZ3lDHwzHJj612OfN7CRk306JB6K6mptfj0O++xQ4Xz/cvBc6tHaRoJEYLgY1qrhlzg7NtXnhPtGuBMiziN4yQGKrpYBsbg5xtnpiutyxe/jOIzSyRiIpCI+xYd8gnOpgQM9P1FaXMdjEvDZXCLrS5kCsANQHbMMA9cadsfL5Vb8bqiFe7LJqHGxrxbNlVPmo/YV6kOxrBbNnocbH4aegrPWCx+GnpWevROQKKKKAKKKKAKKKKAKhqmoagFC/b81/X/IVy+KQCSKRGXWrIwKg4LZB2B8M+ddDiB/Nf1/yFaw6158/kzrj8RW5O4VKkU34iNlnl2Z2cPqXBC9CcYBxSxy3y3exXMCyK3ZQSMwYkaMFcEqeuW22P+tWou1eZ5lQZdgozjLHAyeg386lcjtkOCK5teG3l5De21xITLG0RTUV0q27gakGNxj7ip4VyneTQXn4kt2sqRpH2jgseyJYZIJwpOB9zTvZTW0ZKxFAXYltPiwwDk+e6j6is0fFIW3EqYxn3h06H6UfJL9IrghI4Dylcy215+L2muEVELsGYaMlSxBOBnA+lb3InAbmOeWa6BBCCGPUwZtAOdiD0GAN/nTlNOqgF2CgkKMnG7HCj1J2qYbhXzpYMASpx4MNiPUVV8smmFBHJ5whne1kFqWEwKldLAE4Yahk7e7mkGfgPETCyqsuYZYpLcM6agNDiTSQcDDMOv61ac06qV1MBqOlcnGWPgPM7VDXCBtJZQ22xIz3s6dvnpP2NI8jiukHFMrbmPlfiMk6PCzHTAkZbttJ1AYkxvnBIBPnXS5f4Nd23DbmIIVuC5aPSy53EYBBzjwOxp3urhIwDI6qM4yxAGfLevSupxgg6hqGD1G248xuKl8raoYqyuuTOA31tDd6lKNJETEutfjYbfY7HpWryzwbicCTph4w0TsgDR/HJTSeuxxn5VaBlXUFLDURkLkZIHy8q908r9EYIrG14PxQR3Y/MBlAZQXQ6mLIJPHY9mCPLFYG4DxM2XYkSE9qO4ZFP5WnYZLbAOBtmrS7Rc6dQznGM75xqx643r3mp8z9InBCKnBrwzWUzZDLF2dywYazuTvg94dOlcS05LvZQYpiRGXDBmkDDqxchQT3jq+5q1QtQaLlYwRiVNIAHgMD0FDtsay1jfofSqrZd6HKw+GnoK2K17D4aelbFeicgUUUUAUUUUAUUUUAVBqaKAS79W7R+6eta+g/ymnhoVO5A+1HYr/KPtWL4It2aLlaQlKD5H7VEkOsYZNQPgy5H1Bp37JfIfap7MeQ+1R/HiT5WIy2oHSPHU7L4nBPh5gfahbQDGExgaRhegODgfLIH2p50DyFGgeQp/Hj7ZHkYg8R4eZY9B1AEqT3T0Ug4G4x06+FaT8AckYkkVV16VUEe8ukZOrcjrv4+VWZpHlRpHlRcCX7IzZWD8uv/DI6+6QMMcMudwS2cEnpnHXrWW14NKhGXZ8NnLKc41EgA56AEirK0ijSKnwr2M2V/wATsHlUKNS4dWJGoHCnOAVIIJxjOa1eH8BaKTWWkYAtoXvYVWAGkDVuBpH2qytIo0io8CqrHkZW3EODSOzMjvHqB6Kdm06QdmAwMA4IO+/jXhOCzDrNLnDgnv8AVgAhA1Y7uCcYwSaszSKNI8qnwr2M2Vja8AdHRzJIxUqTq15YrGyHPexvqz08PGu0Af5W+1OegeQo0DyFQ+CLJ8jEo5/lb7VAJ8m+1O3ZjyH2qOyHkPtUfx4jysStWPBvtXiR9uh+1PHYr/KPtUdgv8o+1SuCI8rMdh8NPQVsVAGKmtzMKKKKAKKKKAKKKKAKKKKAKKKKAKKKKAKKKKAKKKKAKKKKAKKKKAKKKKAKKKKAKKKKAKKKKAKKKKAKKKKAKKK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82" name="AutoShape 10" descr="data:image/jpeg;base64,/9j/4AAQSkZJRgABAQAAAQABAAD/2wCEAAkGBxQSEhUUExQWFRUVFxwWGBcXFxwcFxwXGB0XHBUfFxcYHSggHBolHBQcITEhJSkrLi4uHB8zODMsNygtLisBCgoKDg0OGxAQGy8kICQuLCwsLCwuLCwsNCwsLCwsLCwsLCwsLCwsLCwsLCwsLCwsLCwsLCwsLCwsLCwsLCwsLP/AABEIAOEA4QMBIgACEQEDEQH/xAAcAAACAgMBAQAAAAAAAAAAAAAABgEHAwQFAgj/xABJEAACAQMCAwUGBAMFBQQLAAABAgMABBESIQUGMRMiQVFxBzIzYYGRFCOhsUJSshVicsHRJFOCkvElo+HwFhc0NUNEY3STlML/xAAZAQEAAwEBAAAAAAAAAAAAAAAAAQIDBAX/xAAoEQACAgICAgICAgIDAAAAAAAAAQIREjEDIRNRMmEiQRRxUoEEIzP/2gAMAwEAAhEDEQA/ALxooooAooqDQE0Uv3vGGSRlwCAf8ga4Ft7RYHd0Eiho9WoPlfczqIJ2IGKy8sdF8GP9FI/COeo7ouITq7PGThgN84wSN+hrpf26/wDKPvUPnitjxsZqKQYPaPbOzqJow0ZYMGJX3c6sagM9PCtrhHOiXIYwkMFOCcMOu46jepfNFDBjpRSJbe0GGSf8Ojgy5ddOG2Ke9vjH/Q1n41zmlpGJJu6pYLkAtuc42A+VR5o3RGDHSiq+l9pVqER+1QiQ4XGS2fHK4yvUdcda3uK84pbIJJjoQsFzhjuckZ0g46VPmiMGOdFIsfP8DNEiyxs03uBSST164Hd6HrjpWu/tMtQhczJgNpI72vP+DGr64xTyr7GDLCoqtP8A1s2f+9/7uT9e7XT4fz3DOwSKRHcqWCqTnSDg5223PQ71L5UvYxY8UUkW3PUEjOiyx6kzqBbSRp2b3gNh51pN7T7QHHbp9A5H3C1HlX2MGWJRSRBzzC8RlEqdmG0FySAGONiSNuorJfc5RQhWkljQN7pLjf0x1Hzp5ok4Mc6KTOH84RzkiGRJCu5CtuM+Y8q304w5I2A386eaOh42MlFeIWyAa91qUCiiigCiiigCiiigCoNTUGgE/ig/Of1H7LXztxf/ANpm6fGc+BHvNivoninxn9R+wpB9p3Cla07VVVTE4Y4AGQ/dOdt9yDXHCVcjXs3krijR9k4z+JPjlASOme+f86aeAcdW5e4VR8CTQDn3hjr/AMwb9KWeC8eEPBzIMB01QjAGS5Pc9cKwPoDS3yHxFrS8RZcqlwgG/k+8Tffb6mplDLJhSqkcPi1ypnuBpBzK4yOow7eHnTpyFxIWvDrq4YjuyHT82CIEH1YgVp84p+M4olqgAClUOBjdu/KcjyU/pT9zRcJa2UpVVXSmlBgAam7qfbOfpUzlaSrZVRptlRctcUEV5BKSSxlw5ONxJ3SfXvE1YntVn02sewI7dcg43Gl8j5etJvI0Bt7u1MgBS6jYKCM7EkJnPiWQf8wq4po1dSHVSMdCMjPoaryySmmIK4s+fbSYFhGF2eRAu4z7wwCfEbj7CrZ9qCk2JUYyZEG5wPEnc9NhVTWty8UgmXcwuGzjK7kkaj4Enb/MYq9OG8QjvLYSgAhlyUODpYDdT8watyummRDTRTvJmTfWZxj8xt9tyAxOcfIgVyL64znoDqYbY6Zzv49TT77Ho1aS4bSpKrEAdjj4mrSfmR9q3/ZtwaE28zyRo8nbSISyhiAnQDPTck1aU0myFG0Vndvsqgk4A2zsNgf/AOv0pr9lLH8ec9exf+qOs/sp4bHJPN2iJIBEpGtQwGo+RHXArvcMsI4OOSJEoVWti4UbBSxQNgeAOnP1pOa7j9CMdMrfjUwaaRgMAu5+pZ/n8xWo02o52Xx2FPntY4ZHGYmiRIyQxfSoGosRuSOpBGPrTRFy1YNFEjQxK8sWcquHyEBZgR0IznNT5Uopk4dtCPZN/wBjT/8A3S/tFSui5+xOPIDJOP3qyvZfYJLbXEcqB4zMNmHUhVPj6Cl7k7hUU3EJI3RXRRJhT07rAL0pGaTZGN0czlbihtrmOQZ09JB/9M+99hhvpV6xnf7VXfPvK0EVsZoE7NkIDBScFH7pyCTvlhThype9taQSHqUAP+Je636qazm1KpI0iqtFjWfuL6VmrBZe4vpWeuswCiiigCiiigCiiigCoNTUGgE/iZ/Of1H9K1yeNWXb28sR/jRlHqRsfviuvxMfnSeo/pWlrnK/mt7V5YANaFc5XPdJAbb6157X/Y/7OpfEp/gVnJcTRWhJCNLqZfIgd8+oUEU7+1jg4EUM6DAjPZtjwU+59iMf8VLPJ15K3EEZNIeZzqJXICsdcmB4HANOXtYvZI7dEXT2crFHyMnbDJg+G6mt5N5oyVYs4Xssiaa8mnkOplQkk/zyHr9lb71te1y8Z3ht1DEaTKwXqSe6nTyAb71qeyu7lEzxoF7PSZJDjvZAwgBz5np61yeDcflk4lDO5Bd3SM5XuhW0qdIB22Jx60aebfoi/wAaDjXMUkxtpPw/YrasApUsR1UqNwN/yzj61dayB0DKQQy6gfDBGRVbe1zichdbYANGUExGnLZVnGQ2dhgb7Vj4RzROnDWIKgRSrbqzLklCm2e9jOds5wBWco5xTRKdNoweyuzWV7uORQ6SRIGHhglj9968qz8Fu2iJZrWcHB8emM4H8Sk4PmMfKuPyBxaSC6RIsYndI5NQz3Q38Jz13/WrL9pdkr2EjlQWiw6E+ByFbGPkT+lWk2p09MLuIq+xU4N0PlFn/vcVZoiVQxCgZyxwAMnHU48aorlzmCWx1tDoLSqNQkUkDQX06cMN+9Vwc4cSe3spJUxqAUbjI7zKp29DVeWLz/smEliJHskcGaXH+5XPqDgetWiFHXAz+tUdyHfSwXUQiK6Z3WJsjOV1DOPI1eWof9KrzqpE8b6Kv9svv2/X3H9Oq4/Y11OS+WnsZLl3/NZYk04yoOrUzqC3j3V3pM9oXHGuLlkIUCFmjBUHJwTnJJ8DnpXTm9qFwyMnYxAlSuoFsjIIyAa1wlgkiuSybLC5X4+t7G0ixsmmQoQxBOQFJO3+KkLkMaeKTKDnAmH0Eg/8/WtnlLjZtOGTXAHaN+IAIY4GWWIHcUr8E5ga2uWuQmpm1ZBYgZc5OTgk9KiMH+SQy0Wj7QJQLGbzIVRv46l/0NR7Pf8A3fD/AMf9bVXHNXN0l6qKyCNUJbAYnJ6DOw6b/erU5TtuzsYFOxEQJHzbvH9TUOOMUn7LKVt0WPY/DX0rPWCx+GvpWeuwwCiiigCiiigCiiigCoNTUGgFHiPxpPUf0rXM4vZCeCWI/wDxEZPqQQP1rp8T+M/qP6Vrh8w8cis4xLLq0lgg0gE5IJ8SPKvOlebr2dS+Ipci8nT205lnCbIQuls95sZzsMbZH1rvc98De8tezjAMgdWXJwPJsn/CxrTj9pNierSD1jP+Wa6PEecLOARs8u0ql0ZVZgVBwfdBx1q7zyuiFjVHN9n3LEtnHN2wXtJCANJyNKg43x5saXeHcgXUVzFIeyZYnRiQ2MhSCcDHXbO+P3pkPtL4f/vX/wDxN/pTHecXjjhEx1MhCkaELMQ2NOFG/jUOU09bK4xf+hR595Rnu50khKjRHo7zY8WPkdt/3rm2vIdz+Ckt2MSs86SA6yQFVNLEnGTn+X9aZbTn+zkkWNTLqYhQDE3UnG+2wz4npXa45xiK0QPLr0sdPcQvvgncL0G3WoU+RJRoVF9iRw/2atBNbypMHMbq0gYaehydGP2P3pw5rsHntJoowC8i6VycDqOp+lcuL2hWJK5eRAxwGeJwu/8AexjHzpqUg+lRKU7TkTFRropmH2b3urvLGBt0k8sZyCKsrnPhb3NnJDGAXbTgEgDZ1J3PyBrvEVGaS5XJphQSKv4B7PrmC4tpmaMhX1OgJyux6Z2arQApYvufrKGV4pJGDoxVh2TncfMDetibnOzSKKZpCI5tXZns3OdBw2wXI386TzltERxWhGvvZ5dTz3L9yNWkkdNTZL5Zigwvugg9T08q4L8j34ODbMfmHjx99VXNbcdgkt/xKv8Ak4YlypGApIJIIz1HlWoeb7LQH/EIFYkAnIyVxqwCM7ah9xWkeWfohwiJtvy3dDhLwdiwmNwHC6kzp7u+dWB08/CuLd+z28RFYIshI3VHGpT/AMWA23katW/5htodPaTImtQy58VPQjA6Vgl5stEdo2nRWU4YHIwfXGP1ouSfonCJWPL/ACXcPcRieF0jzlyw20jfGfn0q4yuBt0xWjYcdtpn0RTxyNjOlTk4HXb61vuNjUSm5SVllFJdDfY/DX0rPWCx+GvoKz13HMFFFFAFFFFAFFFFAFQamoNAKPET+dJ6j+la4XMc0yxA28KzvqHcfGMb5OSetd7iQ/Of1H7CtevOm6mzqivxKv4a1/Aki/2aj9pI0h1AHGvGwAPujFZDwK8WwWEWkcjydoWOpNcWtsqEz8snY7ZqzcVFW8r9EYFecM/tCEN/2f2oOCO1liJGB0BCjr863+aLriT6ore2xGdI1q6q5UgF1GW7u5K5H0p2xUiqvk7uhj1ViBzLytLFFBJZds08JCriUdxDu2AwGoEgAgmt8cT4hJayhrLTLhUA7RRqDhg7Lv3dOxxnxpxqM5/zqPJe0RiVyg4kbIWX4Bcdl2IkaZPLSG0j79aceI2kn4URwk61CLs/ZkhdIYB8HSSB1xRzHxlLOFpn3xsq5wWY9AP/AD0FJUPtZXPftWC+ayAn7FQD96slKfaQ6j02dubgt0yQgPOhDnVi6PdiPTUQB2jZOc9cDFbVxe3VnaR5ia8n1aTp8u8Qx0qdug6ZrjN7VbbK4imIPvHCbfTVvTzY3ayxpIhykihlPmCMiksl8kFT0yu+GWc10t5NcQyCV1A7NoRpZBqKJDr3BB6nzINAubsWQiexkcxyxhSyDW0erWxwoxqzHpJHXUCaswCjFPL9EYCfw/jc800qNZPHAtuzCOSPGuQEd3UO7gg4xiuVy/w1msLmGexZSmt4wVAdi+ogIcbMuFGR8vSrENTUZ+kWxK35SaS6us31s5ZItEbPFiIBTvkEYLnPX5GtPnRBJMNFlLGUd9ciwK4kyMKcEYbp4+dWqKgmrLk7uiuPVCbyhNbSSHsrJrd1XJdogmoHAYAj74psk6GshOa8yHY+lRdysvpDbY/DT0FZ6wWPw19BWevQOUKKKKAKKKKAKKKKAKg1NQaAUuJD82T1H9K1grPxH4snqP6VrARXmz+TOqOkGak1GKKoWPQqc1FFQyBP9qHGnt7ULGxV5m0ahsQoGXwfAkYH1qmoLllJKu6E+KsQfqQauD2q8Hea2WRMkwEuVHipGGPntjPpmqc7PJAG5PlXb/x6wOfk2b0vFZJdC3EssiJnT3ssuepBbOenQn6iok4YOqTwuDuNT6Gx/eV9gfqfWsNjwyafV2UbSaF1NpGQF8z/AKdT4Uzzezm6W2M2VLAauxAJfHjgjYnG+BWraX7KpNi03DX8Gjbw7sqE/YNkj0Br6G4VaLDDFEvSNFUeRwBXza3Ug7EdQeo9RTVyvzvPZ4QntYv5HJyB/cbw9OlZ8sHJdFoSSZegNTXL4Bx2K8i7SE7ZwQdmVvJh4V0642qN7JFRU1BoAJrywqcVGaEgRXmTofSvWBXmTofSrR2HobbH4a+grPWCx+GvoKz16RyBRRRQBRRRQBRRRQBUGpqDQCnxD4snqP6VrXIrY4h8WT/EP6VrXrzeT5M6o6QZxU1Br1iqFiK9VAqaggk9MVRXPdnHBfSC1DIECl9OcK75JCke6CGAx5kir1zVZ8/sLC4FxAULXIKzQuNQOMEPp64yOvmK24HUjLkXRHB+SZjZICFSYyM5DPIhCnA6xtjVhc7g9cV1OXbi7fh5WKQGaOZ40c4YvFGwDaWfYnBwGI8vWumvG9XC1nZwHkgwGwT+aVK4wgJzq8qXeUOOdjHbxSCG3iTu62L6mJXcHUulS5OrcjpV7lJO/Y6Rg524ZI9i01yoEsTKVbSqvhyqsGZGKsN/Ibjp51l0q+ec5YjCqSuqq7qQWxoJj/Mw2T0YJj6iqcuLY3NyyWya9ZGAq6QSAA7Bf4VLZO/QGteKVrsrNdjx7FkP+1Nvj8sfLPfz9cYqzwaXeRuW/wADb6GYNI7a3I93OAAFz4AAb+JzTFXLyyuTaNIqlROagmgioxVC4ZqCKkCgmiBBFeZOh9K9ZrxL0NXjsh6G6x+GvoKz1gsfhr6Cs9ekcoUUUUAUUUUAUUUUAVBqag0ApcR+LJ6j+lawVn4ifzX9R+y1gJrzZ/JnVHRNANANTiqFgzUioFTUMgnFcLmjl+0uEL3KgaFx2mdLKM56+O56b9fnXdpP594+ts1plhtOHkXqezAOSVG+xII+YFWgm30VlrsX+U7mJ4puGGZ1RyWglZApeNj310uMZzq9d8YxTbwvlNYirfibqXSANLzakOPNcY+lI/MvA47jQ5nERCaY2dG/DyJqZoysw2TaTGk7gj6nkcL5WkUTCS5Fq8TKrR68MUYjUwCnvDTnSBnUdtq6XG9OjNOv0dn2r38Mgt+zbOkyrt7mFKqxH/EpGf7ppu9m/CTb2pEiaJGcljgbjbRhh7y439Sa1o2WzEKrEO1naO3hibBZbeM5cyf3sMzH5lR4UwcAbCPFpIEEjRA+BXZ00/IK6j1Bqk5fhiiUvys6tFFFYGhBoFFBoSGaiioNEAJrG7bH0rJmvMvQ+lXjsPQ3WPw19BWesFj8NfQVnr0jkCiiigCiiigCiiigCoNTUGgFPiHxZP8AEP6VrXzWxxA/myfIj+lf9a168zk+bOqOkTnyqaBQaqWJFAqFFSw6jpnxHh96ghidztzoloRCpJkYZcqRlBtgb7Bj4E5xjODtSLbW8vFpcIqQxxDUxyWAz4sT3nkOnqT9qtSw5XtYSWEQZ2yWkk77sT1yzefkMCiDlqBZHcjIdgez2EQwAB3FADdM97PU1vGcYroycW9lXR8xQ2aCBY3lXf8A+bYMNySCsI0Luc4BbxyaaOE2QMLR6oi86vctqk1iMuUEGmVu8SuCxPXKeGRTi/ArbSU/DxaTuV7NcH9Otc6TkXh5I/2ZNvAFgD6gNg/Wp8kWMWJNvFedot3HPbXNxNGFjDPh0yCWCRe6WwD4+dcThnOF7ZysHZiTJqljlG5O2rc7qxH06bVZsvI1mFPZRCGT+CVCQ6sPdIJPn18981g5RsEnEt1OiPNKxjbKggCL8tgoPgWQn/wFX8ka0Q4s73BuLRXUQlhbUp2I/iU+IYeBrfrnWPA7eB9cMSxEjB0ZVSNsZUd04x1xXQNczq+jRfZNQaM0GoJDNRmoozREhXmTofSvdeJOhq8dkPQ3WPw19Kz1gsfhr6Cs9ekcoUUUUAUUUUAUUUUAVBqag0ApcSP5r+o/YVgzWfiR/Of1H7CtevN5F+TOqOkejVJ3XC+Ii6/DCSbWQzoO3YAoMnIOrH/jV1g1WXMvMlrLfxM7SiKKORGdNaNrJxhSuGIBXBPStOG7fRWaNLhBv7qzmgSSXtreZT8Qq+nTIrJrzk4Zc4JqeSrO/mEz65mjaKWIFpjtLgacBmyCGGNXhXvki8iXicv4ZpPw7ISdWSxPcwTncntGwCfOu3yDzLCEnibUriSecqV/g1ajuNsjOMfKrzbSdIoqddnD5Ng4k92C8kzRwShJ1eYkDY5Gkt3tt9vMVHGbTiX9oNDHNNh2aWPExC9kG/xYGMgY9K3OD86wwy8QfS765O1TAwCAFQas+6M4+9a6c5hLiyuJ8s34Z1k0jcdo/dIGwPw+gqfyu6I6rZucypfw8QRxJILeWeJVxJ+X0QMrLnC5w3XY/WtvlMXjcSuGaSR7ZHlTJcmPVq7qqCeoG2w2wRWrxnm9Zbe+EsbaNYt4kwMq+hjqZvA6lztnGBimb2ecQjlsYtAK9mOzfPjIAC5z46i2c/OqStR7X0WVXsZaAuBtt8hSPztwRXlWaS7eAOViULLoUABixOfHOOlcm/tmiaYfiZdntg7CZdCMNIcEM4bBySQB4b1Rcaa2WcizsVWvtHur2C5VoZJRFKgjQI2F7Y5AGP5uh+dbfL9vo4i4/FSyaXkGh5NSMCitlVDHGlmxuAOmN81n9pfF40WGEyaJO1jl1YzoRSwL9MHHlVoRxl7Kt2jVuLq8PFESJ5Whj7HtlByikqNerw+eK5fCLriTXNzC0kxMcUuATnDEHsCPmfCuzwXjUHD7iWzeQlHZZYpCCzM0oXIkIG5zghvI1k4dx+FeKXoycGNcnSetuH7Ufrt549Kt36/Q/wBivwvmy+t2WSZ3kiEpikR190jTqy+Mhu9sM+Bq3gc1TfEuY4ZLa+jBIae5E0Q0nde5kk4wD3P1q37f3E89I/YVXlX7qieMyk15k6GveK8SdDWa2aPQ32Pw19BWesFj8NfQVnr0jkCiiigCiiigCiiigCoNTUGgFHiZ/Of1H7CsGmtjiHxX9R+wrDXm8j/JnVHSIxmlS59ndm7FmEuWYsfzDjLEk4GNtzTYKkCoUmtEtJ7FeHl6xskZdYh7bu63kAc4IYBWfbYjOMVr2HKtjZyljMQ7o64llQZVh3yBgHoDv612uZ+Ei5t3UxpI4BMYbYB+gIODilefl+7kaR5Y4pWa2ZU1OB2csmA6LgHuKCcH186una2UarSPP/oRwtFJa4IXOgkzoBnqATjrgZx8q2rjljhoGhp9OhEVgZkBChi6E5G2S/1BFY7rgNwVmiFnbFHcShmk3LgKB3dO38Qz5HFF/wAvT3DM8ltAjSiFWIYPpWORy2AQC2U0DqPEeFWt/wCRWvo2Ljlrh8iTKZ9nlFw5Eyd1sEA9NlPaePmK7HL3CbezgIikzESZNbOCPAE6hgY7tK0HJkra+0jRfylQhWH5vZnuqT/ASY4yW/xDypq4Tw//AGJIJoEGI9DRAgoevj/e6/LNVk+qsmO7o1uYeFWl8qNLMNMGXykiaQDjOs77d35eNc295a4fI08j3GO20vJiaMLjIZMbbAnGM9a5fB+Vp1WRDarGrRgMO0jIk0yKyrlN91DKWbPX1qLjlKcswW3jCmLGC6lTiQskfgQyLhVbp3fI1dJLrIh9/o7/AAzlyzguTcpMTIWZTqlQjU3vAgAb79M1PMPL1nfsskk2CB2Y7ORBnJyBuDk71yoeWpC5drcBDdmUxM6k6dJUOjKcDOd1PkCPI6nAuUSIZBLaOksZWaEiVN5FBAAwxXqAe8Mb0+8h9UdriHJVrcSh+3kEkaImEdMjs8BSe6Tq28fGtpeSYPxD3GuUvJrDDK6fzFKt/Dnxz6175S4ToU3EsRju5c9sSwOTnOwUlQNgQB0HWmLNUc2uky+P0JsXs1s1YNmYgEHSXGDjwOFzj604k1NBqjk5bJSS0eK8u2xr2TWNzsamOyXocrH4a+grPWCx+GnoKz16RyBRRRQBRRRQBRRRQBUNU1DUApX/AMWT1H9K1zeLK5ifs5OycDKuQCARv3gdivn8q6PEPiv6j9lrgc3WJntJo1dUJXOpjhe6QSGPgDjGa86X/o/7OpfEVk4zdvwuW5E2qbUABGqnQodQe6AdyMk58MVyuUOZb6S7t0mlcxSM3vIoDAIx2bQM9AdjTRyu+p7yNo0jmwgfsmJibMZCMgIGNuv0rh8rcUvIJ7S3uoFWMjsoyyjWNK9VYE/LPyNbdU1RT0N3OvF3tbSSRPfyqJtnvMQM48cDJpS5c5yuVt7z8QS0sCKya0CtqYlcMoA2yV+9MftCOYIs9PxUOfTVXH52gX8TKScBoIA/oblRk+ewP2qkEq0JN2HL3OE6xXZusl4IUkCsoU5KkEEYGMtp/wCavXs45qnupZIrkgnR2qHSFOMgEAAbruMfua1efyonuc9Pw0Gr/wDY/wBK7jsP7ZjCgAfgjuPLtNvtijqtbIV2dXm26litXaA6ZNSBWwCBqdQcggjoTVX8M9ol4JUMjrIhZQy6FBwTgkFQDqq5S1VeLGS4HDo5RFHbl8xsoLOxXLKsnTSWUHpkZHpTixqmiZ3fR45q5zu4rieOOTRokUINCk6NLa8lgc97FRcc5XiWlpL2i5kaVZD2a5IR1CnpgbE9KZea5njvYGhtxcOYJgU1Be6WiydTbbZxj+8a3k4VbNYSW9tpMelwMNrAkPeHeydw2DVsopLoinb7E+fne7jjsyGRu2QlyyDJIlZTjTgDYCt+TnG5F4tvlMG7aEgpv2WY9JG/Xdt66N7dfjAkkBBNrFHcqB0aRsnQR59mrjHgXBrpcGkWe6nnGGRUijQ4Bxle0bB8/wA1ftUNxrQp3sSOPc6X0NzLGpUBJGCgxg5UE6d+p28a73OHMd1bLbtFpxJFrkLR5ww0Y8RjJeo5n4jouZXWORjAICGVNSroZ3lDHwzHJj612OfN7CRk306JB6K6mptfj0O++xQ4Xz/cvBc6tHaRoJEYLgY1qrhlzg7NtXnhPtGuBMiziN4yQGKrpYBsbg5xtnpiutyxe/jOIzSyRiIpCI+xYd8gnOpgQM9P1FaXMdjEvDZXCLrS5kCsANQHbMMA9cadsfL5Vb8bqiFe7LJqHGxrxbNlVPmo/YV6kOxrBbNnocbH4aegrPWCx+GnpWevROQKKKKAKKKKAKKKKAKhqmoagFC/b81/X/IVy+KQCSKRGXWrIwKg4LZB2B8M+ddDiB/Nf1/yFaw6158/kzrj8RW5O4VKkU34iNlnl2Z2cPqXBC9CcYBxSxy3y3exXMCyK3ZQSMwYkaMFcEqeuW22P+tWou1eZ5lQZdgozjLHAyeg386lcjtkOCK5teG3l5De21xITLG0RTUV0q27gakGNxj7ip4VyneTQXn4kt2sqRpH2jgseyJYZIJwpOB9zTvZTW0ZKxFAXYltPiwwDk+e6j6is0fFIW3EqYxn3h06H6UfJL9IrghI4Dylcy215+L2muEVELsGYaMlSxBOBnA+lb3InAbmOeWa6BBCCGPUwZtAOdiD0GAN/nTlNOqgF2CgkKMnG7HCj1J2qYbhXzpYMASpx4MNiPUVV8smmFBHJ5whne1kFqWEwKldLAE4Yahk7e7mkGfgPETCyqsuYZYpLcM6agNDiTSQcDDMOv61ac06qV1MBqOlcnGWPgPM7VDXCBtJZQ22xIz3s6dvnpP2NI8jiukHFMrbmPlfiMk6PCzHTAkZbttJ1AYkxvnBIBPnXS5f4Nd23DbmIIVuC5aPSy53EYBBzjwOxp3urhIwDI6qM4yxAGfLevSupxgg6hqGD1G248xuKl8raoYqyuuTOA31tDd6lKNJETEutfjYbfY7HpWryzwbicCTph4w0TsgDR/HJTSeuxxn5VaBlXUFLDURkLkZIHy8q908r9EYIrG14PxQR3Y/MBlAZQXQ6mLIJPHY9mCPLFYG4DxM2XYkSE9qO4ZFP5WnYZLbAOBtmrS7Rc6dQznGM75xqx643r3mp8z9InBCKnBrwzWUzZDLF2dywYazuTvg94dOlcS05LvZQYpiRGXDBmkDDqxchQT3jq+5q1QtQaLlYwRiVNIAHgMD0FDtsay1jfofSqrZd6HKw+GnoK2K17D4aelbFeicgUUUUAUUUUAUUUUAVBqaKAS79W7R+6eta+g/ymnhoVO5A+1HYr/KPtWL4It2aLlaQlKD5H7VEkOsYZNQPgy5H1Bp37JfIfap7MeQ+1R/HiT5WIy2oHSPHU7L4nBPh5gfahbQDGExgaRhegODgfLIH2p50DyFGgeQp/Hj7ZHkYg8R4eZY9B1AEqT3T0Ug4G4x06+FaT8AckYkkVV16VUEe8ukZOrcjrv4+VWZpHlRpHlRcCX7IzZWD8uv/DI6+6QMMcMudwS2cEnpnHXrWW14NKhGXZ8NnLKc41EgA56AEirK0ijSKnwr2M2V/wATsHlUKNS4dWJGoHCnOAVIIJxjOa1eH8BaKTWWkYAtoXvYVWAGkDVuBpH2qytIo0io8CqrHkZW3EODSOzMjvHqB6Kdm06QdmAwMA4IO+/jXhOCzDrNLnDgnv8AVgAhA1Y7uCcYwSaszSKNI8qnwr2M2Vja8AdHRzJIxUqTq15YrGyHPexvqz08PGu0Af5W+1OegeQo0DyFQ+CLJ8jEo5/lb7VAJ8m+1O3ZjyH2qOyHkPtUfx4jysStWPBvtXiR9uh+1PHYr/KPtUdgv8o+1SuCI8rMdh8NPQVsVAGKmtzMKKKKAKKKKAKKKKAKKKKAKKKKAKKKKAKKKKAKKKKAKKKKAKKKKAKKKKAKKKKAKKKKAKKKKAKKKKAKKKKAKKKKA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3084" name="Picture 12" descr="http://rlv.zcache.com/jesse_james_old_wild_west_replica_wanted_poster-r1955377e1bed497daed5a257aff8eaf2_wvf_8byvr_512.jpg?bg=0xfffff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38135">
            <a:off x="6312356" y="4026357"/>
            <a:ext cx="2514600" cy="25146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Who Went West Jigsaw</a:t>
            </a:r>
            <a:br>
              <a:rPr lang="en-US" dirty="0" smtClean="0"/>
            </a:br>
            <a:r>
              <a:rPr lang="en-US" sz="1600" dirty="0" smtClean="0">
                <a:solidFill>
                  <a:schemeClr val="tx1"/>
                </a:solidFill>
              </a:rPr>
              <a:t/>
            </a:r>
            <a:br>
              <a:rPr lang="en-US" sz="1600" dirty="0" smtClean="0">
                <a:solidFill>
                  <a:schemeClr val="tx1"/>
                </a:solidFill>
              </a:rPr>
            </a:br>
            <a:r>
              <a:rPr lang="en-US" sz="1600" dirty="0" smtClean="0">
                <a:solidFill>
                  <a:schemeClr val="tx1"/>
                </a:solidFill>
              </a:rPr>
              <a:t>			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915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The class will be split into 4 groups.</a:t>
            </a:r>
          </a:p>
          <a:p>
            <a:r>
              <a:rPr lang="en-US" dirty="0" smtClean="0"/>
              <a:t>Silently read the passage assigned to you about a specific group who went west. </a:t>
            </a:r>
          </a:p>
          <a:p>
            <a:r>
              <a:rPr lang="en-US" dirty="0" smtClean="0"/>
              <a:t>When instructed, as a group you will work to fill in your chart for your group. You will be the expert on that group. </a:t>
            </a:r>
            <a:r>
              <a:rPr lang="en-US" dirty="0" smtClean="0">
                <a:solidFill>
                  <a:srgbClr val="FF0000"/>
                </a:solidFill>
              </a:rPr>
              <a:t>DO NOT READ OTHER GROUPS READINGS</a:t>
            </a:r>
          </a:p>
          <a:p>
            <a:r>
              <a:rPr lang="en-US" dirty="0" smtClean="0"/>
              <a:t>You will be assigned to “teach” your info to others and they will teach you about theirs. You cannot pass your sheet around.</a:t>
            </a:r>
          </a:p>
          <a:p>
            <a:r>
              <a:rPr lang="en-US" dirty="0" smtClean="0"/>
              <a:t>Record (</a:t>
            </a:r>
            <a:r>
              <a:rPr lang="en-US" dirty="0" smtClean="0">
                <a:solidFill>
                  <a:srgbClr val="FF0000"/>
                </a:solidFill>
              </a:rPr>
              <a:t>NOT COPY</a:t>
            </a:r>
            <a:r>
              <a:rPr lang="en-US" dirty="0" smtClean="0"/>
              <a:t>) the other groups into your chart.</a:t>
            </a:r>
            <a:endParaRPr lang="en-US" dirty="0"/>
          </a:p>
        </p:txBody>
      </p:sp>
      <p:pic>
        <p:nvPicPr>
          <p:cNvPr id="2050" name="Picture 2" descr="http://covered-wagon-train.com/wagonstore/images/about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77000" y="69350"/>
            <a:ext cx="2409825" cy="11531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Discovery Education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72440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Open </a:t>
            </a:r>
            <a:r>
              <a:rPr lang="en-US" smtClean="0"/>
              <a:t>G</a:t>
            </a:r>
            <a:r>
              <a:rPr lang="en-US" smtClean="0"/>
              <a:t>oFormative</a:t>
            </a:r>
            <a:r>
              <a:rPr lang="en-US" dirty="0" smtClean="0"/>
              <a:t> </a:t>
            </a:r>
            <a:r>
              <a:rPr lang="en-US" dirty="0" smtClean="0"/>
              <a:t>and access “9-3 Discovery Ed Chart”</a:t>
            </a:r>
            <a:endParaRPr lang="en-US" sz="3200" dirty="0" smtClean="0"/>
          </a:p>
          <a:p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Click the following link after you have logged-in and read on discovery education to complete the chart on </a:t>
            </a:r>
            <a:r>
              <a:rPr lang="en-US" dirty="0" err="1" smtClean="0"/>
              <a:t>goformative</a:t>
            </a:r>
            <a:endParaRPr lang="en-US" dirty="0" smtClean="0"/>
          </a:p>
          <a:p>
            <a:pPr algn="ctr"/>
            <a:r>
              <a:rPr lang="en-US" dirty="0" smtClean="0">
                <a:solidFill>
                  <a:srgbClr val="0070C0"/>
                </a:solidFill>
                <a:hlinkClick r:id="rId2"/>
              </a:rPr>
              <a:t>http://goo.gl/sgQu36</a:t>
            </a:r>
            <a:endParaRPr lang="en-US" dirty="0" smtClean="0">
              <a:solidFill>
                <a:srgbClr val="0070C0"/>
              </a:solidFill>
            </a:endParaRPr>
          </a:p>
          <a:p>
            <a:pPr algn="ctr"/>
            <a:r>
              <a:rPr lang="en-US" dirty="0" smtClean="0">
                <a:solidFill>
                  <a:srgbClr val="0070C0"/>
                </a:solidFill>
              </a:rPr>
              <a:t>-click explore!</a:t>
            </a:r>
          </a:p>
          <a:p>
            <a:r>
              <a:rPr lang="en-US" dirty="0" smtClean="0"/>
              <a:t>This is homework if not completed in class!!!</a:t>
            </a:r>
            <a:endParaRPr lang="en-US" dirty="0"/>
          </a:p>
        </p:txBody>
      </p:sp>
      <p:sp>
        <p:nvSpPr>
          <p:cNvPr id="1026" name="AutoShape 2" descr="data:image/jpeg;base64,/9j/4AAQSkZJRgABAQAAAQABAAD/2wCEAAkGBxQSEhUUEhQUFBUUGBcVFxYVGBwcFxgUFxgXFxsXGBccHCggGBwoHBccITEhJSkrLi4uHR81ODMsNygtLisBCgoKDg0OGhAQGywmHCYvKzQvNzA0Mi4sLywsLDQsLCwsLCwsLCwsLCwsLCwsKywsLCwsLCwsLCwsKyssLCwrLP/AABEIAKwBAwMBIgACEQEDEQH/xAAcAAACAgMBAQAAAAAAAAAAAAAABwUGAwQIAQL/xABVEAACAQMABgMHDwgGCQUBAAABAgMABBEFBgcSITETQVEIImFxgaGyFBcjMjVSVHJzgpGSsdHSFRYzNEJidLMlNlN1g8EkY5OitMLDxPFDZaTj8Bj/xAAaAQEAAwEBAQAAAAAAAAAAAAAAAQIEAwUG/8QAJxEBAAICAAYCAgIDAAAAAAAAAAECAxEEFSExUmESEyJRBTJxgZH/2gAMAwEAAhEDEQA/AHfRRRQFFKrXLbF+T7yW19R9L0e73/T7ucqD7Xojjn2moT/+g/8A2/8A+T/9FA8KKUOhNvFvI+7c20kAJwHVxKB4WG6pHkBpsWt0kiLJGwdHAZWU5BU8iDQZqKM0E0BRXmaM0HtFFGaAoozRQFFGa8zQe0UA0UBRRRQFFGa8zQe0V5mjNB7RRXmaD2ivM17QFFGa8zQe0UUUBRRRQFFFFBytto917n5noLUdqPqVNpRpUgdFMShjv5wckgAY8VSO2j3XufmegtW3ua/1i7+Sj9M0CkvrVoZHicYeNmjYc8MrFTx6+Ip07MdYZU0Bfbj4ktN8xHnuqyhhwP729So12Y/lG9/iZ/NI1XvZn7iaY+IvoNQV47VtK/Cj9VPw079pGvf5MtY2VQ9xOMRhvajCgs7AcwN4cOvI8Nct03e6EjbpbFjncNuVB6t4MCwHhwy+agqV7tK0nI28buResBAqqPAABW5oTazpKBgWm6dBjKSgEEZ44YAEHw1h2TaTtLe+BvVQxuhQNIMqjHHEg8AMZGeqvvTezu/a5na3s3aAyyGIpulDCWJQoc8t3GKDorR2s8EtiL7O7D0ZlbOMqFB3lPhBGPHXP+sm2DSFxIxhk9TR8d1IwC27+85GSfFiri9ncWeq00VwjRPvMu62MhHkB6u3JpIWyAuoPIsoPiJFBZ7baPpNDkXkp8DYIPkIp47JdoDaTjkjnULcQ4JKjCyIxwGA/ZIPAjlyI54C97oTRUNvNadBEkW9G6ncAGQjLu5A7MnjUf3Pzn8qEZ4GCTPkK4oLJtR2rzxXD2tgwQRd68uAzNJ1qmeAA5dZJpc+uHpPOfVs2c55jH0YxUDpiYvPM7HJaSRie0liTTWtdDQNqoZjEnS7zv0mBv7wmKjvuftQBjsoNrZftYuJLmO1viJFlIRJsAMshzuh8cGDE47QcVm2za731jfLFbTGNDCj7u6p74s4JyR4BSWsJiksbDmrqw8YYH/KmR3Q/umn8OnpyUFv2Ia4Xl/cXC3UxkVI1ZRgDBL4zwHZVG1i2m6Tiu7mNLkhI5pUUbq8FWRgBy7BU33Nn61dfIr6dLTW/wDX7v8AiJ/5rUHQOq+u7x6CF/dsZpB0o6lLv0roicBgcgM4PDPOk/pfappOdy3qgwqeSRABR5Tk+epfTcpGq1iAeDXUoPhAac/aBVV2c2qTaTtI5VDo0q5VuRwCQD2jIHCg3dH7TdJxMGF27gHOHCsD48jPnp4as69G/wBE3NyoEdxBFMHUcQsixl1dc/snAPHrBFJ7bjZxw6UYQoqKYo2IQADeOcnA4dVSexq4PqXS6Z4G0Z8eEJKM+eggRtW0r8KP1V+6vvSm1fSczBluDEBgBIwAMjrOQSSeuqOKcm03QMEOg7B44kVwYwXCgM2/GSwY8zk8fJQSGx3aXcXNx6kvHEhcMYpCAH3lBYqccCMcuHVUHtE2i6RttJXMMNwVjjcBV3VOBuqcZI8NU/ZjKV0rZEcMzqvkbvSPoJrNta917z5QegtA2dnOtl3c6I0hcTSl5YRMY2wBu7tuHHADB77jxpW+utpX4Ufqp91XfZF7g6V8Vx/wwpJ0HZWqd08tlbSSHed4kZj2sQCTUtUHqL7nWnyEfoipygKKKKAooooOVttHuvc/M9Batvc1frF38lH6RqpbaPde5+Z6C1be5s/WLv5KP0zQLTXX3Qvf4mf+a9X3Zl7iaY+IvoNVD10H9IXmOXqmf+Y1X7Zmp/ImmD1FQM9WQjfeKBT11trbqjFpOyWGQ7rBVaOQDij7o4+EHkRXJNOrbVrFdWtxapbTyRK1shKocZbfcZx29VAs9bNVrjR0xiuEx7xxnckXtVvtHMVO7PNpE+jXCMTLalhvRk8UHW0R6j+7yPgzmrdsttrjSZuYdKCeaAwjcMoYBZN8d9GxHBwOylvpfVC6hnliWCaUIzhWRC28ikgPhc4BAzQP3a7dpNoSWWJg6SCJlYcipYEGuZ7P9Inxl+0U2bO4kbVW4jlDKYJ+jUMCDu70b9fhcjyUp7MeyJ8ZftoOuNZ9TLPSDI13EZDGCEw7rgMRn2rDPIc619X9n9hYy9NawmOTdK56SRu9bmMMxHVVG28az3dlLai1neEOkhYLjiVZQM5HhNQ+xnXG+u9I9Fc3MksfRSNutjG8N3B4Dw0Ch0j+lk+O/pGnPYf1Pb/E/wCIakxpH9LJ8dvSNOew/qg3+J/xDUCTt/br4x9tNHui4saSiPvrdD4sSSj/ACpX23t1+MPtpz90pYeyWc4BwVkiJ6gVKso8Z3m+ig0+5uYC6uh1mFcfXFLLWeQNeXTDk08xHiMjGrfsR0qttfu0hwpt5j4yi9J6KtVAkcsSTzJyfGeNAyNP/wBV9H/xUv23FLiGJnIVFLMeQUZJ8QHOm7tD0f0GrujUIIPSKxB6meOVz9tUrZV7rWfyv/K1BBDQtz8Hn/2b/dTH2S2EscGlukjkQGykxvqVz3r8sipHbNrlfWmkTFbXMkUfRRturjGTnJ4jwV5s51nu7220qLqd5lSykKh8YDFHyeAHUKBM10trRqpNpLQ9nDAyKyrE5LkgYCY6h4a5prsvVL9RtvkY/RFAn9Utj17a3tvcSPAUhlWRgrHOFOeHDnVH2vQldL3ef2mVh4ii11diuce6E0cY9IpLjvZ4VIPVvxkow8g3T5aCX2SSgaC0sOxJyfEbY/caS+KZOzrSgj0TplORMKnyOGiI/wB6l7Z25kkSMcS7Kg8bMB/nQdhapw7llbLjGIYxj5oqWrDZwdHGic9xVX6oA/yrNQFFFFAUUUUHK22j3XufmegtVGx0jNCSYZZIieBMbsuR2HdIzXWOltQtH3UrTT2yySPjeYswzgYHANjkK0/Wt0V8DT6z/ioOVFGeA4k4AAHM0/tA6tvY6t3YmXdlnjkmZTzUFVVVPh3VBx2k1f8ARGptjasGgtYUYcn3QWHzjxqQ0tDFLG0MwDLKrBkJxvJ+1njnHEfSKImdOXtUdQZ7xDMyukA4BghZpD2RqBlgOtuQp3214j3CPc24yFESO6gEKT+8d4LnrxxJHLlUfo/WCaSRUg3Yo4wFG6oICqTkKvJRgdfUKzCCW8lNyAqb43Y43YjeVcEsR1geLx1vrg+EfmxW4j5z+Ms+t2m7oSBLcBQBknDZZvARwx4D2ca0rXTvRQypcSoszLlVG6MhgcnIXG9njx8HPq+L/Vl5GMhO6gyFAfPX+yM1XrjR0SNwcSEjj1Y7cns8A413rjxzXUONsl4tMvm309D0DQyNK4b20bqrRvx6+OfKDVM07q/Ax37JijDvuiY5HblG59XI+ap7SRQDGFLkZ70YCgfd2VH6O0e87qsakuzAKvLI45y3UOqqZuHpO7L48946K9rhrdc6SeNrsrmJSgCru8zkkjPMkeamB3O+gna4muyrCNEMSt1M7kFgO3AHHxitbVmz0c1+qXcKyLKQqMzkhJM4UN0b7jhid3iDxxT/ALK1SJAkaKiKMBUACgdgArzrV+M6b623G3Jm0LQL2d/PG6kKXaSM8g0bksMHrxnHkrGNcrkWH5PBT1PvFva9/wAW3yN7PLPgrqvT2r9tepuXMKSqOW8OI+Kw4qfEaqp2PaJ3s+p2x73ppd308+eqrOftQ9Ave30ESKSu+ryEDgsSkFyT1cBgdpIrora3q8b7R0qoN6SL2eMDmWQHKjwlcirBoDV22sk3LWFIgee6OLfGY5ZvKalDQcSRTshypKnBGQeOGBUjygkeWpjUzQDX95DbpydgXPvYhxdvo5eEgV0tcbNdGSOzvaRlmJYkFxkniTgNgcakNX9ULOxZntYFiZxukgkkgdXEnHHsoK5tl1fNzotlhUlrcrKqLxO4gKsABzwhNc26I0lJazRzwnEkTB1J4jI6iOsdVdpGqjpnZroy5cvLaqHOctGzJxPWQjAE+MUHM2tGsM2kJzcXBXfIC4QYUKvIAZpqbJtBPFojSVzIpXp4JVjzwJjSJyWHgLHh8Wr9o7ZVoqFgy2odl4gyO7jyqW3T9FW24tEeNomUGNlKMo4AowKleHLgccKDieuy9Uf1G2+Rj9EVB+tbor4Gn1n/ABVbLO3WNFjQbqoAqjsUDAFBmpdbb9XTd6PaRBmS1JlHb0ePZByz7Xvsfu0xaQG0HVnTM1/ctbJdGB27zclwhXdAOF3xgZz1UCotr90SSNThZgocdoU7wH01dNiugPVWko3I9jtsTsf31PsY+tg/N8NaA2Y6V+BSfSn4qfWybVA6OsgsgxPMekl5d6cYWMEcwo8J4k0F3FFAooCiiigK8Ne0UCh151kuob2WOKd0QbuFGMDIGeqoD88L74TJ5vura2je6E3zfRFVnNfR8PhxzirM1js+cz5skZLRue6c/PG++Eyeb7qveg9KbsYF05knl9jBbwANuZHL2/057KVKmrFoW7hd8XbMylmkDJjILHjvAcf2eQ+6q8Rw9NdI/wCd3Th+ItE9Z3/lJzWhyFt1CiNd1yhyN/8AaBbrxy7Kk7GyuCAwYAnKoCRvHHNckcARXzc6fhiRorZGAxgMCQuPfEHiW+jma09CaUMZJ3ekyuF3uQI7B18//Fcvzmm9LWmkX1t5eW0iyhJnVeHAkgjhjgDg88jnwqOm0S8k4WDeJbK99he+3c4wP2R28BW1dhpZBvkqzHgW71ePveAwKkn0vHBIrRxgtvbplGW8BcLnw8M8OHhpa01iNd9f6TjiLTO+ynad1XuoFLyoOOckOGJ8JAPLh2eOvNERKOEhkidFYjHBmZsEAcOHPn15rf1h0o6TiUsrvzDcGUjlhkI4EYz29nVWhb6wSXE4M5DDwKBwxjAI4hfAc1xt8pr1aK/GLdGPS1lHHBkoHLs4DhjlQCCp8fj7DWrd7RNJOwBuWTd4YjUKDjhknGSTz4mrBrFJFJEwRcBVZu8PDq7044cTnh9lLeRwW4DGOGKy0iJt1aLzMV6LZDrvpD4XL9I+6tpdc7/4VL9I+6qpBW6lenjxUmO0PNyZbxPeVjXXK++Eyeb7qyDXC++Eyeb7qrqmsqmtEYMfjDPOfJ5SnvzwvvhMnm+6j88L74TJ5vuqDryr/Ri8YU+/J5SnfzwvvhMnm+6j88L74TJ5vuqCop9GLxg+/J5SnfzwvvhMnm+6j88L74TJ5vuqCop9GLxg+/J5SnfzwvvhMnm+6j88L74TJ5vuqCop9GLxg+/J5SnfzwvvhMnm+6j88L74TJ5vuqCop9GLxg+/J5SnfzwvvhMnm+6vDrje/CZPN91QdeNyNRPD4/GExnyeUujtDSFoImY5LIpJ7SVHGtytDQP6tD8mnoit+vmL/wBpfTU/rAoooqqwoooNAjNo/uhN830RVYp3aa1Dt7qZppGlDNjIUjHAY7K0fWutPfzfWH4a9vDx+KmOKzt4ubgctrzaNFAKt+gdUHkRpVPxeHA99jn1Yx1+Dqq4HZdae/m+sPw1pXmhblGdElIj4pgsAG3yAueoEg/T48VOTja5OmOdT7RTg7Y4mbxuPSutZuoDSqVXJUsoBPPlgnieBP019aMwsuQwdIzzIHEcf2SQSDjqqc1rUNFGy4VXcGU5yUcgAbyrkjPPtzwNRFlq++60okKMjhCWXip473e/tDGDnlx8FTGaLU3aVZw/G/SOizx6y2086Ika7+7hXcYAPUBkf/vDU7BoaCBcBFwxyxY5LEdXh8XKlhFpCKFvY4ixQMGdTkt2ErnHtscuGO3hWXTWnJLlVeONo3jVeDSboxx3vYiSGH7xxzFY8mHrHx7NuPL03busmtughdx7ixdB0WWWRgBvqOGDjiByJzx66VEMghI3sZDDJ5gjhyI4H7DVoXaBIYpVkyxYBUXhuqMYP04qn3t8GQ7yKpJyCowMeAcjxFTEWrGrK2tW07hv3Gn2ZPaqnHPeDgc5B4AcOQ+iqgj7zsRwyeVfd9d5B7Bjq7M/TTf1Q2QQSWkMlw8yyyIHZVIAG9xA5HqIrP8AOK26u8Um1StgNbyU4U2Q2Y/9Sf6w/DWYbJ7T38/1h+GttONxx3ZL8HkknlrItN8bK7T38/1h+GvobLbT3831h+Gu8fyOGP24T/H5vRQUU4PWvtPfzfWH4aPWvtPfzfWH4atzLD7V5dm9E/RTg9a+09/N9Yfho9a+09/N9YfhpzLD7Ry7N6J+inB619p7+b6w/DR619p7+b6w/DTmWH2cuzeifopwetfae/m+sPw0etfae/m+sPw05lh9nLs3on6KcHrX2nv5vrD8NHrX2nv5vrD8NOZYfZy7N6J+vG5GnD619p7+b6w/DXh2X2nv5vrD8NRzLD7TH8dm9LXoH9Wh+TT0RW/WGztxGioM4QBRnngDFZq8G07mZe7WNRECiiioWFFFFAUVhe6QHBdAewsAftrz1ZH/AGifWH30GY1Bay6NLqXTnulXAGS8eDw8hOR/4qYW6QnAdCT1BgT9FEk6Ke+ZVPhIHCpidTuEWrFo1JYrqxIwLrMMSH9HvAEg8WLHgDg4PDPbW/DoVVSQTGVpGYlWAbLKBydMnic9Y6/AaltaLDIElrJF0iHfCll58PanPDOOI5GqKNabpTIrDckJLSFl8g70/s8MYHA+Gtlct8kd2K2KuOey4aLsI0UmVVCDO73gLq6nGSQMsQCOY6qoeulpLbtuxyh45RwCr325ngC3E+cVibTUu6Qk7RtvZ3zlxk82GRgHl5KzvrdCYVEqM8igjeiTcH0Zx9Aq9d1ne0T8bRpU5bF1wWA4+HgPHWpcouMsRnHDJ8nKpG70/vq++oCkHAOOB6uHZXxqfqTcaSkVi4ht84MjEBiPexJnJPh5ePlVcuVGLFuWbZpqo2krsGQZtoCGlJHBzzWLPXnr8HjrpRRUfoLQ0NnCsFum5GnIcySebMesntrPdaSii/SyRp8dgPtNYpnct9Y1Gm3RWraaRil/RyRv8RgfsNbVQkUV8u4AySAB1nlWJbtDwDoSeoMPvoM9FfDyheLEKO0kCsfqyP8AtE+sPvoM9FYPVkf9on1h99fSXCt7VlbxEH7KDLRWFLpGOA6E9gYHzVlJoPaK1LvScMRxLLGh7GYA/QTX3a30cozG6OP3WB+nHKg2KKM1gN5H79B42H30GeivFNY5blFOGZVPPBIHDy0GWisKXKt7VlPiINZqAooooCiiig5Z2yyEaXucEj2nI/uLU3FsP0kwDC4tMEA/pJesZ/sagttHuvc/M9Ba6Ns9Y7QRoDcwZCr/AOovYPDQK/UbZJfWV/BczTWzxxMxYI8hbijLwDRAftdtQ/dGORe2+CR/o/Uf9Y9PS00zbytuRTRO3E7quCcDnwBpE90h+u2/8P8A9R6DU0Bsfu7u2iuEuYVWZA4Vi+QD24HOq/pmyvdEXQjucScAwDMWiljzx3WOCOWOGCK6K2Z+5Vl8gn2VRO6QsVNtazH2yStGPiyIWPnjHnpsS+j9V7O9tEvLcyR78ZcDIO6wByp4dRGPJSj1K/pO/ht5+9STeLGPvTwUtw7OVM/YVdF9DzKeUUkyL4jGkn2uaV+xT3Xt/wDE9Bqt87ftT4V/R+aI2eaPtyGW3WRl5NMekI8QPeg+HGa5/tpD+cCjJx+UsYzwx6q5YrqsVylb/wBYR/ef/dVXa8Ro/NqetZ0dYtJGQJpD0URIzuuwJ38HhwAJ48M4pI6jag3OmjJPLOVRW3Wlky7vJwJVcnqBGST1jw4tXdJ3XsllH2LNIew7xjUcPmn6avuxe1EeiLfl3++58JZyePk4UCT151JudCSRSxTsyOcJNHlGWReO62Dw4cQc8cHsp6bLtaW0jYJLJ+lRjDKRyLqFO8PGrKfGa2tftUE0pAsDyGMK4kDKATkAjHHlwNY9n+pi6KhkiSVpRI/SZYAYO6Fxw8VBA7d9MdBo0xg4a4dYxj3o79vMuPLXP+iLyW0ubadt4brxzqCT3yB/sOCKYHdDaWMt9DbrxEEecf6yU5PmVfPXu2zVr1Nb6NZQfY4fUz56mUB1H0tJ9FA0dpurUulLOOO1eNTvrLvSMyqU3TyKqxzxHVSW1p2W31hbvczTQMiboIjkkLd8cDAaNR56eWyvS/qrRds5OWVeibPPejO7x8gB8orQ23e5E/xo/TFAiNSNSbrShlFvLEnQ7u90zuM72cY3UbspvbLtnV3oy4lluJIHV4yg6N3Zgcg8mjAx5age5q9te+KL7Xp5PyPiNBy9sSc/le3GT7WTr/canPtd1wbR1n7CcTzkxxnh3gAy0mDzwMeUikrsQ914PFJ6DVP90beE30EWe9jt9/HY0kjg+ZFoI3UXZxcaYV7madkTeKh3BeSRhzwSeQJ9tx457K09ZdX7zV+7jaKY4bvo5UyA+6RlJEzjhkZU5BB8lPzZlZiLRdmoAGYlYj95++Y+Ukmqx3QlkH0asnXFMh8PfAp/nQXTUzT639nDcqMdIO+X3rqd1h9IPkxXKWtsrerrvif1ifr/ANY1OzucbstZ3EXUk4Yf4iKMeLKec0qRo5bnTckD+1mvJoyesb8jjI8IJz5KB+7ItYfVujYmY5khzBJn3yAYPhyhU/SOqlV3RbkaShwSP9Ej5H/XT1n2HaTay0jNYzcOl3kx1dPDnl41zx8Va3dG+6UP8In86egbOqeqsAS0uh0glEatgPhGLIR3yj23tzjPKrnUVqn+pW3yMfoipWgKKKKAooooOV9s/uvc/M9BatUWwSZlDerIu+AP6NusZ7aqu2j3XufmegtdRWQ9jT4q/YKBY7O9lUujLwXD3Eco3HTdVCD32OOSfBVO7o/9dt/4f/qPXQprnruj/wBdt/4f/qPQN/Zn7lWXyCfZVN7o73Pg/iV/lS1ctmfuVZfIJSu7onT6O1vaRuCYy8soBzhiAqA9hxv8PCKCa2Be5N38vL/Iipa7FPde3/xPQanFsU0MYtEKGyDctJKfE4CKR81QaS+ym5W30vbdL3nftE29w3XKsoB+dgeWg6tFcpW/9YR/ef8A3VdUyShQWYgBQSSeAAHEkk1ytqwwu9OxPGCRJemdR17olMv2Cgt/dJD/AEm0+Rf06Z+yQ/0RafE/5jVG7pDRpaK0uAOEbSRsev2QKy+TvG8pqe2CaXWXRgiz39u7IwOM7rnfVsdnEjj1qaBjTTKoyzBR2sQB9JryK5RgSrKwHMqQcePHKlZ3Q+k1SyihyN+WUMB1hEBJbxZIHlqr6hXLWer2kbk5UzOYoyeslBHvA+NyPGtBVLW9TSGnVmlZVikuRITJwXoYzvAHPLKJjxmm1tnu7W60ZII54HkiZJVAdSeBwcDPE7rGlJs21BbSzTATdAsKqS3R7+WYkBcby44AmrxJ3P7AHF+CcHANvjJ7M9LwoNrucdK5jurY/sss6+JhuN6K+erdtu9yJ/jR+mKTOxfShttLRK2VE29AwPDDHioI7d4AeWnNtu9yJ/jR+mKCkdzV7a98UX2vTybkfEaRvc1e2vfFF9r08n5HxGg5b2Ie68Hik9BqlO6HH9KL4baP05RUZsQ914PFJ6DVbe6R0WeltbkDvWRoGPYVJkUeXeb6KBs6hH+jrP5CP0RVZ29H+iJPlYvSra2NaYW40XAARvQAwOo5gp7XPjXB+mqt3RmmFEEFqD37uZWHZGgIGR4WPD4poPnuax7BefKRei1L7Qf9Y1/vB/5zU2e5/wBFmHRpkYYNxMzjt6NQqLnyqx8RFKbQf9Y1/vB/5zUE9tq0e9jpWG9i4dLuTKR/bQsN4fRunynsqO256RW5u7SdPay2MTj50s5xTb206C9VaMlYDL23s6+JAd//AHMnyVzLd3byLGrHIhTo08Cb7yY+tI1B2Hqp+pW3yMfoipWorVT9StvkY/RFStAUUUUBRRRQI7aLstvr3SE1xB0PRybuN98HgoHEbvgqv+s1pb30P+2P3V0jRQIPVTZTpOC8t5pWiMccqO4EpJ3QcnAI41Ytr+z+70lcwy23RbqRbh333Tvb7NwGD1EU2qKDnOPZJplQFWVABwAFwwAHgAFTerOwxxIHv50ZQcmKLeJfwNIwGB4gfGKeNFBiiiCKFUBVUAADkABgAeDFJzaPsfkuJ2ubBowZSWkhc7vfk8XRuXHmQcceOTnAdFFBzpNqPrDLH0EkkzRHhuvckoV7DluI8B8FX3ZZsw/JzG4uWWS4I3VCcUjU88EgbzHlnAxTOooIzWTQkV7bSW8wO5IMZHNWHEOvhB4ikS+ynS9lKWspQRyEkMhjYr2MpPmyRXRNFBzzZ7I9KXkwe/m3QeDSSSGWXdHUg+8gDzVeNouok89jbWOjljWKJiX333T3owueHfElmJPaBTOooKJsh1Ok0ZayJPudNLLvHcORuBQFXPX+0fLV6Ne0UCH07snv/wApSXVp0ITpxPGWkwwbeEnLHDvs0zdo+g5r/R8lvCF6RyhAZsKMEEjexVrooFlsa1HutGG5Nz0fsoj3dxt72u9nPAY5imY/KvaKBIbNdl99Y6QiuJ+h6NA+d18nvlIHDHaaa2tWr0V/bPbzZ3X5MOaOOIZc9YNTNFBzuuy/TNjKxspeB4b8MpjLr1b6HH0HIrNojY/pC7nEukpd1SQXZpDJM4H7IPVw6yeHYa6CooMFjapDGkcahURQiqOQUDAApLaM2XX0el1vG6HoRdNPwfvtwyFva454PKnhRQfEiAggjIIIIPLB4YxXOmk9iN/0snQdCYt9ujLSENuZ4ZGOeK6OooNHQVq0VtDG+N6ONEbHEZUAHBreoooCiiigKKKKAooooCiiigKKKKAooooCiiigKKKKAooooCiiigKKKKAooooCiiigKKKKAooooCiiigKKKKAooo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8" name="AutoShape 4" descr="data:image/jpeg;base64,/9j/4AAQSkZJRgABAQAAAQABAAD/2wCEAAkGBxQSEhUUEhQUFBUUGBcVFxYVGBwcFxgUFxgXFxsXGBccHCggGBwoHBccITEhJSkrLi4uHR81ODMsNygtLisBCgoKDg0OGhAQGywmHCYvKzQvNzA0Mi4sLywsLDQsLCwsLCwsLCwsLCwsLCwsKywsLCwsLCwsLCwsKyssLCwrLP/AABEIAKwBAwMBIgACEQEDEQH/xAAcAAACAgMBAQAAAAAAAAAAAAAABwUGAwQIAQL/xABVEAACAQMABgMHDwgGCQUBAAABAgMABBEFBgcSITETQVEIImFxgaGyFBcjMjVSVHJzgpGSsdHSFRYzNEJidLMlNlN1g8EkY5OitMLDxPFDZaTj8Bj/xAAaAQEAAwEBAQAAAAAAAAAAAAAAAQIEAwUG/8QAJxEBAAICAAYCAgIDAAAAAAAAAAECAxEEFSExUmESEyJRBTJxgZH/2gAMAwEAAhEDEQA/AHfRRRQFFKrXLbF+T7yW19R9L0e73/T7ucqD7Xojjn2moT/+g/8A2/8A+T/9FA8KKUOhNvFvI+7c20kAJwHVxKB4WG6pHkBpsWt0kiLJGwdHAZWU5BU8iDQZqKM0E0BRXmaM0HtFFGaAoozRQFFGa8zQe0UA0UBRRRQFFGa8zQe0V5mjNB7RRXmaD2ivM17QFFGa8zQe0UUUBRRRQFFFFBytto917n5noLUdqPqVNpRpUgdFMShjv5wckgAY8VSO2j3XufmegtW3ua/1i7+Sj9M0CkvrVoZHicYeNmjYc8MrFTx6+Ip07MdYZU0Bfbj4ktN8xHnuqyhhwP729So12Y/lG9/iZ/NI1XvZn7iaY+IvoNQV47VtK/Cj9VPw079pGvf5MtY2VQ9xOMRhvajCgs7AcwN4cOvI8Nct03e6EjbpbFjncNuVB6t4MCwHhwy+agqV7tK0nI28buResBAqqPAABW5oTazpKBgWm6dBjKSgEEZ44YAEHw1h2TaTtLe+BvVQxuhQNIMqjHHEg8AMZGeqvvTezu/a5na3s3aAyyGIpulDCWJQoc8t3GKDorR2s8EtiL7O7D0ZlbOMqFB3lPhBGPHXP+sm2DSFxIxhk9TR8d1IwC27+85GSfFiri9ncWeq00VwjRPvMu62MhHkB6u3JpIWyAuoPIsoPiJFBZ7baPpNDkXkp8DYIPkIp47JdoDaTjkjnULcQ4JKjCyIxwGA/ZIPAjlyI54C97oTRUNvNadBEkW9G6ncAGQjLu5A7MnjUf3Pzn8qEZ4GCTPkK4oLJtR2rzxXD2tgwQRd68uAzNJ1qmeAA5dZJpc+uHpPOfVs2c55jH0YxUDpiYvPM7HJaSRie0liTTWtdDQNqoZjEnS7zv0mBv7wmKjvuftQBjsoNrZftYuJLmO1viJFlIRJsAMshzuh8cGDE47QcVm2za731jfLFbTGNDCj7u6p74s4JyR4BSWsJiksbDmrqw8YYH/KmR3Q/umn8OnpyUFv2Ia4Xl/cXC3UxkVI1ZRgDBL4zwHZVG1i2m6Tiu7mNLkhI5pUUbq8FWRgBy7BU33Nn61dfIr6dLTW/wDX7v8AiJ/5rUHQOq+u7x6CF/dsZpB0o6lLv0roicBgcgM4PDPOk/pfappOdy3qgwqeSRABR5Tk+epfTcpGq1iAeDXUoPhAac/aBVV2c2qTaTtI5VDo0q5VuRwCQD2jIHCg3dH7TdJxMGF27gHOHCsD48jPnp4as69G/wBE3NyoEdxBFMHUcQsixl1dc/snAPHrBFJ7bjZxw6UYQoqKYo2IQADeOcnA4dVSexq4PqXS6Z4G0Z8eEJKM+eggRtW0r8KP1V+6vvSm1fSczBluDEBgBIwAMjrOQSSeuqOKcm03QMEOg7B44kVwYwXCgM2/GSwY8zk8fJQSGx3aXcXNx6kvHEhcMYpCAH3lBYqccCMcuHVUHtE2i6RttJXMMNwVjjcBV3VOBuqcZI8NU/ZjKV0rZEcMzqvkbvSPoJrNta917z5QegtA2dnOtl3c6I0hcTSl5YRMY2wBu7tuHHADB77jxpW+utpX4Ufqp91XfZF7g6V8Vx/wwpJ0HZWqd08tlbSSHed4kZj2sQCTUtUHqL7nWnyEfoipygKKKKAooooOVttHuvc/M9Batvc1frF38lH6RqpbaPde5+Z6C1be5s/WLv5KP0zQLTXX3Qvf4mf+a9X3Zl7iaY+IvoNVD10H9IXmOXqmf+Y1X7Zmp/ImmD1FQM9WQjfeKBT11trbqjFpOyWGQ7rBVaOQDij7o4+EHkRXJNOrbVrFdWtxapbTyRK1shKocZbfcZx29VAs9bNVrjR0xiuEx7xxnckXtVvtHMVO7PNpE+jXCMTLalhvRk8UHW0R6j+7yPgzmrdsttrjSZuYdKCeaAwjcMoYBZN8d9GxHBwOylvpfVC6hnliWCaUIzhWRC28ikgPhc4BAzQP3a7dpNoSWWJg6SCJlYcipYEGuZ7P9Inxl+0U2bO4kbVW4jlDKYJ+jUMCDu70b9fhcjyUp7MeyJ8ZftoOuNZ9TLPSDI13EZDGCEw7rgMRn2rDPIc619X9n9hYy9NawmOTdK56SRu9bmMMxHVVG28az3dlLai1neEOkhYLjiVZQM5HhNQ+xnXG+u9I9Fc3MksfRSNutjG8N3B4Dw0Ch0j+lk+O/pGnPYf1Pb/E/wCIakxpH9LJ8dvSNOew/qg3+J/xDUCTt/br4x9tNHui4saSiPvrdD4sSSj/ACpX23t1+MPtpz90pYeyWc4BwVkiJ6gVKso8Z3m+ig0+5uYC6uh1mFcfXFLLWeQNeXTDk08xHiMjGrfsR0qttfu0hwpt5j4yi9J6KtVAkcsSTzJyfGeNAyNP/wBV9H/xUv23FLiGJnIVFLMeQUZJ8QHOm7tD0f0GrujUIIPSKxB6meOVz9tUrZV7rWfyv/K1BBDQtz8Hn/2b/dTH2S2EscGlukjkQGykxvqVz3r8sipHbNrlfWmkTFbXMkUfRRturjGTnJ4jwV5s51nu7220qLqd5lSykKh8YDFHyeAHUKBM10trRqpNpLQ9nDAyKyrE5LkgYCY6h4a5prsvVL9RtvkY/RFAn9Utj17a3tvcSPAUhlWRgrHOFOeHDnVH2vQldL3ef2mVh4ii11diuce6E0cY9IpLjvZ4VIPVvxkow8g3T5aCX2SSgaC0sOxJyfEbY/caS+KZOzrSgj0TplORMKnyOGiI/wB6l7Z25kkSMcS7Kg8bMB/nQdhapw7llbLjGIYxj5oqWrDZwdHGic9xVX6oA/yrNQFFFFAUUUUHK22j3XufmegtVGx0jNCSYZZIieBMbsuR2HdIzXWOltQtH3UrTT2yySPjeYswzgYHANjkK0/Wt0V8DT6z/ioOVFGeA4k4AAHM0/tA6tvY6t3YmXdlnjkmZTzUFVVVPh3VBx2k1f8ARGptjasGgtYUYcn3QWHzjxqQ0tDFLG0MwDLKrBkJxvJ+1njnHEfSKImdOXtUdQZ7xDMyukA4BghZpD2RqBlgOtuQp3214j3CPc24yFESO6gEKT+8d4LnrxxJHLlUfo/WCaSRUg3Yo4wFG6oICqTkKvJRgdfUKzCCW8lNyAqb43Y43YjeVcEsR1geLx1vrg+EfmxW4j5z+Ms+t2m7oSBLcBQBknDZZvARwx4D2ca0rXTvRQypcSoszLlVG6MhgcnIXG9njx8HPq+L/Vl5GMhO6gyFAfPX+yM1XrjR0SNwcSEjj1Y7cns8A413rjxzXUONsl4tMvm309D0DQyNK4b20bqrRvx6+OfKDVM07q/Ax37JijDvuiY5HblG59XI+ap7SRQDGFLkZ70YCgfd2VH6O0e87qsakuzAKvLI45y3UOqqZuHpO7L48946K9rhrdc6SeNrsrmJSgCru8zkkjPMkeamB3O+gna4muyrCNEMSt1M7kFgO3AHHxitbVmz0c1+qXcKyLKQqMzkhJM4UN0b7jhid3iDxxT/ALK1SJAkaKiKMBUACgdgArzrV+M6b623G3Jm0LQL2d/PG6kKXaSM8g0bksMHrxnHkrGNcrkWH5PBT1PvFva9/wAW3yN7PLPgrqvT2r9tepuXMKSqOW8OI+Kw4qfEaqp2PaJ3s+p2x73ppd308+eqrOftQ9Ave30ESKSu+ryEDgsSkFyT1cBgdpIrora3q8b7R0qoN6SL2eMDmWQHKjwlcirBoDV22sk3LWFIgee6OLfGY5ZvKalDQcSRTshypKnBGQeOGBUjygkeWpjUzQDX95DbpydgXPvYhxdvo5eEgV0tcbNdGSOzvaRlmJYkFxkniTgNgcakNX9ULOxZntYFiZxukgkkgdXEnHHsoK5tl1fNzotlhUlrcrKqLxO4gKsABzwhNc26I0lJazRzwnEkTB1J4jI6iOsdVdpGqjpnZroy5cvLaqHOctGzJxPWQjAE+MUHM2tGsM2kJzcXBXfIC4QYUKvIAZpqbJtBPFojSVzIpXp4JVjzwJjSJyWHgLHh8Wr9o7ZVoqFgy2odl4gyO7jyqW3T9FW24tEeNomUGNlKMo4AowKleHLgccKDieuy9Uf1G2+Rj9EVB+tbor4Gn1n/ABVbLO3WNFjQbqoAqjsUDAFBmpdbb9XTd6PaRBmS1JlHb0ePZByz7Xvsfu0xaQG0HVnTM1/ctbJdGB27zclwhXdAOF3xgZz1UCotr90SSNThZgocdoU7wH01dNiugPVWko3I9jtsTsf31PsY+tg/N8NaA2Y6V+BSfSn4qfWybVA6OsgsgxPMekl5d6cYWMEcwo8J4k0F3FFAooCiiigK8Ne0UCh151kuob2WOKd0QbuFGMDIGeqoD88L74TJ5vura2je6E3zfRFVnNfR8PhxzirM1js+cz5skZLRue6c/PG++Eyeb7qveg9KbsYF05knl9jBbwANuZHL2/057KVKmrFoW7hd8XbMylmkDJjILHjvAcf2eQ+6q8Rw9NdI/wCd3Th+ItE9Z3/lJzWhyFt1CiNd1yhyN/8AaBbrxy7Kk7GyuCAwYAnKoCRvHHNckcARXzc6fhiRorZGAxgMCQuPfEHiW+jma09CaUMZJ3ekyuF3uQI7B18//Fcvzmm9LWmkX1t5eW0iyhJnVeHAkgjhjgDg88jnwqOm0S8k4WDeJbK99he+3c4wP2R28BW1dhpZBvkqzHgW71ePveAwKkn0vHBIrRxgtvbplGW8BcLnw8M8OHhpa01iNd9f6TjiLTO+ynad1XuoFLyoOOckOGJ8JAPLh2eOvNERKOEhkidFYjHBmZsEAcOHPn15rf1h0o6TiUsrvzDcGUjlhkI4EYz29nVWhb6wSXE4M5DDwKBwxjAI4hfAc1xt8pr1aK/GLdGPS1lHHBkoHLs4DhjlQCCp8fj7DWrd7RNJOwBuWTd4YjUKDjhknGSTz4mrBrFJFJEwRcBVZu8PDq7044cTnh9lLeRwW4DGOGKy0iJt1aLzMV6LZDrvpD4XL9I+6tpdc7/4VL9I+6qpBW6lenjxUmO0PNyZbxPeVjXXK++Eyeb7qyDXC++Eyeb7qrqmsqmtEYMfjDPOfJ5SnvzwvvhMnm+6j88L74TJ5vuqDryr/Ri8YU+/J5SnfzwvvhMnm+6j88L74TJ5vuqCop9GLxg+/J5SnfzwvvhMnm+6j88L74TJ5vuqCop9GLxg+/J5SnfzwvvhMnm+6j88L74TJ5vuqCop9GLxg+/J5SnfzwvvhMnm+6j88L74TJ5vuqCop9GLxg+/J5SnfzwvvhMnm+6vDrje/CZPN91QdeNyNRPD4/GExnyeUujtDSFoImY5LIpJ7SVHGtytDQP6tD8mnoit+vmL/wBpfTU/rAoooqqwoooNAjNo/uhN830RVYp3aa1Dt7qZppGlDNjIUjHAY7K0fWutPfzfWH4a9vDx+KmOKzt4ubgctrzaNFAKt+gdUHkRpVPxeHA99jn1Yx1+Dqq4HZdae/m+sPw1pXmhblGdElIj4pgsAG3yAueoEg/T48VOTja5OmOdT7RTg7Y4mbxuPSutZuoDSqVXJUsoBPPlgnieBP019aMwsuQwdIzzIHEcf2SQSDjqqc1rUNFGy4VXcGU5yUcgAbyrkjPPtzwNRFlq++60okKMjhCWXip473e/tDGDnlx8FTGaLU3aVZw/G/SOizx6y2086Ika7+7hXcYAPUBkf/vDU7BoaCBcBFwxyxY5LEdXh8XKlhFpCKFvY4ixQMGdTkt2ErnHtscuGO3hWXTWnJLlVeONo3jVeDSboxx3vYiSGH7xxzFY8mHrHx7NuPL03busmtughdx7ixdB0WWWRgBvqOGDjiByJzx66VEMghI3sZDDJ5gjhyI4H7DVoXaBIYpVkyxYBUXhuqMYP04qn3t8GQ7yKpJyCowMeAcjxFTEWrGrK2tW07hv3Gn2ZPaqnHPeDgc5B4AcOQ+iqgj7zsRwyeVfd9d5B7Bjq7M/TTf1Q2QQSWkMlw8yyyIHZVIAG9xA5HqIrP8AOK26u8Um1StgNbyU4U2Q2Y/9Sf6w/DWYbJ7T38/1h+GttONxx3ZL8HkknlrItN8bK7T38/1h+GvobLbT3831h+Gu8fyOGP24T/H5vRQUU4PWvtPfzfWH4aPWvtPfzfWH4atzLD7V5dm9E/RTg9a+09/N9Yfho9a+09/N9YfhpzLD7Ry7N6J+inB619p7+b6w/DR619p7+b6w/DTmWH2cuzeifopwetfae/m+sPw0etfae/m+sPw05lh9nLs3on6KcHrX2nv5vrD8NHrX2nv5vrD8NOZYfZy7N6J+vG5GnD619p7+b6w/DXh2X2nv5vrD8NRzLD7TH8dm9LXoH9Wh+TT0RW/WGztxGioM4QBRnngDFZq8G07mZe7WNRECiiioWFFFFAUVhe6QHBdAewsAftrz1ZH/AGifWH30GY1Bay6NLqXTnulXAGS8eDw8hOR/4qYW6QnAdCT1BgT9FEk6Ke+ZVPhIHCpidTuEWrFo1JYrqxIwLrMMSH9HvAEg8WLHgDg4PDPbW/DoVVSQTGVpGYlWAbLKBydMnic9Y6/AaltaLDIElrJF0iHfCll58PanPDOOI5GqKNabpTIrDckJLSFl8g70/s8MYHA+Gtlct8kd2K2KuOey4aLsI0UmVVCDO73gLq6nGSQMsQCOY6qoeulpLbtuxyh45RwCr325ngC3E+cVibTUu6Qk7RtvZ3zlxk82GRgHl5KzvrdCYVEqM8igjeiTcH0Zx9Aq9d1ne0T8bRpU5bF1wWA4+HgPHWpcouMsRnHDJ8nKpG70/vq++oCkHAOOB6uHZXxqfqTcaSkVi4ht84MjEBiPexJnJPh5ePlVcuVGLFuWbZpqo2krsGQZtoCGlJHBzzWLPXnr8HjrpRRUfoLQ0NnCsFum5GnIcySebMesntrPdaSii/SyRp8dgPtNYpnct9Y1Gm3RWraaRil/RyRv8RgfsNbVQkUV8u4AySAB1nlWJbtDwDoSeoMPvoM9FfDyheLEKO0kCsfqyP8AtE+sPvoM9FYPVkf9on1h99fSXCt7VlbxEH7KDLRWFLpGOA6E9gYHzVlJoPaK1LvScMRxLLGh7GYA/QTX3a30cozG6OP3WB+nHKg2KKM1gN5H79B42H30GeivFNY5blFOGZVPPBIHDy0GWisKXKt7VlPiINZqAooooCiiig5Z2yyEaXucEj2nI/uLU3FsP0kwDC4tMEA/pJesZ/sagttHuvc/M9Ba6Ns9Y7QRoDcwZCr/AOovYPDQK/UbZJfWV/BczTWzxxMxYI8hbijLwDRAftdtQ/dGORe2+CR/o/Uf9Y9PS00zbytuRTRO3E7quCcDnwBpE90h+u2/8P8A9R6DU0Bsfu7u2iuEuYVWZA4Vi+QD24HOq/pmyvdEXQjucScAwDMWiljzx3WOCOWOGCK6K2Z+5Vl8gn2VRO6QsVNtazH2yStGPiyIWPnjHnpsS+j9V7O9tEvLcyR78ZcDIO6wByp4dRGPJSj1K/pO/ht5+9STeLGPvTwUtw7OVM/YVdF9DzKeUUkyL4jGkn2uaV+xT3Xt/wDE9Bqt87ftT4V/R+aI2eaPtyGW3WRl5NMekI8QPeg+HGa5/tpD+cCjJx+UsYzwx6q5YrqsVylb/wBYR/ef/dVXa8Ro/NqetZ0dYtJGQJpD0URIzuuwJ38HhwAJ48M4pI6jag3OmjJPLOVRW3Wlky7vJwJVcnqBGST1jw4tXdJ3XsllH2LNIew7xjUcPmn6avuxe1EeiLfl3++58JZyePk4UCT151JudCSRSxTsyOcJNHlGWReO62Dw4cQc8cHsp6bLtaW0jYJLJ+lRjDKRyLqFO8PGrKfGa2tftUE0pAsDyGMK4kDKATkAjHHlwNY9n+pi6KhkiSVpRI/SZYAYO6Fxw8VBA7d9MdBo0xg4a4dYxj3o79vMuPLXP+iLyW0ubadt4brxzqCT3yB/sOCKYHdDaWMt9DbrxEEecf6yU5PmVfPXu2zVr1Nb6NZQfY4fUz56mUB1H0tJ9FA0dpurUulLOOO1eNTvrLvSMyqU3TyKqxzxHVSW1p2W31hbvczTQMiboIjkkLd8cDAaNR56eWyvS/qrRds5OWVeibPPejO7x8gB8orQ23e5E/xo/TFAiNSNSbrShlFvLEnQ7u90zuM72cY3UbspvbLtnV3oy4lluJIHV4yg6N3Zgcg8mjAx5age5q9te+KL7Xp5PyPiNBy9sSc/le3GT7WTr/canPtd1wbR1n7CcTzkxxnh3gAy0mDzwMeUikrsQ914PFJ6DVP90beE30EWe9jt9/HY0kjg+ZFoI3UXZxcaYV7madkTeKh3BeSRhzwSeQJ9tx457K09ZdX7zV+7jaKY4bvo5UyA+6RlJEzjhkZU5BB8lPzZlZiLRdmoAGYlYj95++Y+Ukmqx3QlkH0asnXFMh8PfAp/nQXTUzT639nDcqMdIO+X3rqd1h9IPkxXKWtsrerrvif1ifr/ANY1OzucbstZ3EXUk4Yf4iKMeLKec0qRo5bnTckD+1mvJoyesb8jjI8IJz5KB+7ItYfVujYmY5khzBJn3yAYPhyhU/SOqlV3RbkaShwSP9Ej5H/XT1n2HaTay0jNYzcOl3kx1dPDnl41zx8Va3dG+6UP8In86egbOqeqsAS0uh0glEatgPhGLIR3yj23tzjPKrnUVqn+pW3yMfoipWgKKKKAooooOV9s/uvc/M9BatUWwSZlDerIu+AP6NusZ7aqu2j3XufmegtdRWQ9jT4q/YKBY7O9lUujLwXD3Eco3HTdVCD32OOSfBVO7o/9dt/4f/qPXQprnruj/wBdt/4f/qPQN/Zn7lWXyCfZVN7o73Pg/iV/lS1ctmfuVZfIJSu7onT6O1vaRuCYy8soBzhiAqA9hxv8PCKCa2Be5N38vL/Iipa7FPde3/xPQanFsU0MYtEKGyDctJKfE4CKR81QaS+ym5W30vbdL3nftE29w3XKsoB+dgeWg6tFcpW/9YR/ef8A3VdUyShQWYgBQSSeAAHEkk1ytqwwu9OxPGCRJemdR17olMv2Cgt/dJD/AEm0+Rf06Z+yQ/0RafE/5jVG7pDRpaK0uAOEbSRsev2QKy+TvG8pqe2CaXWXRgiz39u7IwOM7rnfVsdnEjj1qaBjTTKoyzBR2sQB9JryK5RgSrKwHMqQcePHKlZ3Q+k1SyihyN+WUMB1hEBJbxZIHlqr6hXLWer2kbk5UzOYoyeslBHvA+NyPGtBVLW9TSGnVmlZVikuRITJwXoYzvAHPLKJjxmm1tnu7W60ZII54HkiZJVAdSeBwcDPE7rGlJs21BbSzTATdAsKqS3R7+WYkBcby44AmrxJ3P7AHF+CcHANvjJ7M9LwoNrucdK5jurY/sss6+JhuN6K+erdtu9yJ/jR+mKTOxfShttLRK2VE29AwPDDHioI7d4AeWnNtu9yJ/jR+mKCkdzV7a98UX2vTybkfEaRvc1e2vfFF9r08n5HxGg5b2Ie68Hik9BqlO6HH9KL4baP05RUZsQ914PFJ6DVbe6R0WeltbkDvWRoGPYVJkUeXeb6KBs6hH+jrP5CP0RVZ29H+iJPlYvSra2NaYW40XAARvQAwOo5gp7XPjXB+mqt3RmmFEEFqD37uZWHZGgIGR4WPD4poPnuax7BefKRei1L7Qf9Y1/vB/5zU2e5/wBFmHRpkYYNxMzjt6NQqLnyqx8RFKbQf9Y1/vB/5zUE9tq0e9jpWG9i4dLuTKR/bQsN4fRunynsqO256RW5u7SdPay2MTj50s5xTb206C9VaMlYDL23s6+JAd//AHMnyVzLd3byLGrHIhTo08Cb7yY+tI1B2Hqp+pW3yMfoipWorVT9StvkY/RFStAUUUUBRRRQI7aLstvr3SE1xB0PRybuN98HgoHEbvgqv+s1pb30P+2P3V0jRQIPVTZTpOC8t5pWiMccqO4EpJ3QcnAI41Ytr+z+70lcwy23RbqRbh333Tvb7NwGD1EU2qKDnOPZJplQFWVABwAFwwAHgAFTerOwxxIHv50ZQcmKLeJfwNIwGB4gfGKeNFBiiiCKFUBVUAADkABgAeDFJzaPsfkuJ2ubBowZSWkhc7vfk8XRuXHmQcceOTnAdFFBzpNqPrDLH0EkkzRHhuvckoV7DluI8B8FX3ZZsw/JzG4uWWS4I3VCcUjU88EgbzHlnAxTOooIzWTQkV7bSW8wO5IMZHNWHEOvhB4ikS+ynS9lKWspQRyEkMhjYr2MpPmyRXRNFBzzZ7I9KXkwe/m3QeDSSSGWXdHUg+8gDzVeNouok89jbWOjljWKJiX333T3owueHfElmJPaBTOooKJsh1Ok0ZayJPudNLLvHcORuBQFXPX+0fLV6Ne0UCH07snv/wApSXVp0ITpxPGWkwwbeEnLHDvs0zdo+g5r/R8lvCF6RyhAZsKMEEjexVrooFlsa1HutGG5Nz0fsoj3dxt72u9nPAY5imY/KvaKBIbNdl99Y6QiuJ+h6NA+d18nvlIHDHaaa2tWr0V/bPbzZ3X5MOaOOIZc9YNTNFBzuuy/TNjKxspeB4b8MpjLr1b6HH0HIrNojY/pC7nEukpd1SQXZpDJM4H7IPVw6yeHYa6CooMFjapDGkcahURQiqOQUDAApLaM2XX0el1vG6HoRdNPwfvtwyFva454PKnhRQfEiAggjIIIIPLB4YxXOmk9iN/0snQdCYt9ujLSENuZ4ZGOeK6OooNHQVq0VtDG+N6ONEbHEZUAHBreoooCiiigKKKKAooooCiiigKKKKAooooCiiigKKKKAooooCiiigKKKKAooooCiiigKKKKAooooCiiigKKKKAooo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0" name="AutoShape 6" descr="data:image/jpeg;base64,/9j/4AAQSkZJRgABAQAAAQABAAD/2wCEAAkGBxQSEhUUEhQUFBUUGBcVFxYVGBwcFxgUFxgXFxsXGBccHCggGBwoHBccITEhJSkrLi4uHR81ODMsNygtLisBCgoKDg0OGhAQGywmHCYvKzQvNzA0Mi4sLywsLDQsLCwsLCwsLCwsLCwsLCwsKywsLCwsLCwsLCwsKyssLCwrLP/AABEIAKwBAwMBIgACEQEDEQH/xAAcAAACAgMBAQAAAAAAAAAAAAAABwUGAwQIAQL/xABVEAACAQMABgMHDwgGCQUBAAABAgMABBEFBgcSITETQVEIImFxgaGyFBcjMjVSVHJzgpGSsdHSFRYzNEJidLMlNlN1g8EkY5OitMLDxPFDZaTj8Bj/xAAaAQEAAwEBAQAAAAAAAAAAAAAAAQIEAwUG/8QAJxEBAAICAAYCAgIDAAAAAAAAAAECAxEEFSExUmESEyJRBTJxgZH/2gAMAwEAAhEDEQA/AHfRRRQFFKrXLbF+T7yW19R9L0e73/T7ucqD7Xojjn2moT/+g/8A2/8A+T/9FA8KKUOhNvFvI+7c20kAJwHVxKB4WG6pHkBpsWt0kiLJGwdHAZWU5BU8iDQZqKM0E0BRXmaM0HtFFGaAoozRQFFGa8zQe0UA0UBRRRQFFGa8zQe0V5mjNB7RRXmaD2ivM17QFFGa8zQe0UUUBRRRQFFFFBytto917n5noLUdqPqVNpRpUgdFMShjv5wckgAY8VSO2j3XufmegtW3ua/1i7+Sj9M0CkvrVoZHicYeNmjYc8MrFTx6+Ip07MdYZU0Bfbj4ktN8xHnuqyhhwP729So12Y/lG9/iZ/NI1XvZn7iaY+IvoNQV47VtK/Cj9VPw079pGvf5MtY2VQ9xOMRhvajCgs7AcwN4cOvI8Nct03e6EjbpbFjncNuVB6t4MCwHhwy+agqV7tK0nI28buResBAqqPAABW5oTazpKBgWm6dBjKSgEEZ44YAEHw1h2TaTtLe+BvVQxuhQNIMqjHHEg8AMZGeqvvTezu/a5na3s3aAyyGIpulDCWJQoc8t3GKDorR2s8EtiL7O7D0ZlbOMqFB3lPhBGPHXP+sm2DSFxIxhk9TR8d1IwC27+85GSfFiri9ncWeq00VwjRPvMu62MhHkB6u3JpIWyAuoPIsoPiJFBZ7baPpNDkXkp8DYIPkIp47JdoDaTjkjnULcQ4JKjCyIxwGA/ZIPAjlyI54C97oTRUNvNadBEkW9G6ncAGQjLu5A7MnjUf3Pzn8qEZ4GCTPkK4oLJtR2rzxXD2tgwQRd68uAzNJ1qmeAA5dZJpc+uHpPOfVs2c55jH0YxUDpiYvPM7HJaSRie0liTTWtdDQNqoZjEnS7zv0mBv7wmKjvuftQBjsoNrZftYuJLmO1viJFlIRJsAMshzuh8cGDE47QcVm2za731jfLFbTGNDCj7u6p74s4JyR4BSWsJiksbDmrqw8YYH/KmR3Q/umn8OnpyUFv2Ia4Xl/cXC3UxkVI1ZRgDBL4zwHZVG1i2m6Tiu7mNLkhI5pUUbq8FWRgBy7BU33Nn61dfIr6dLTW/wDX7v8AiJ/5rUHQOq+u7x6CF/dsZpB0o6lLv0roicBgcgM4PDPOk/pfappOdy3qgwqeSRABR5Tk+epfTcpGq1iAeDXUoPhAac/aBVV2c2qTaTtI5VDo0q5VuRwCQD2jIHCg3dH7TdJxMGF27gHOHCsD48jPnp4as69G/wBE3NyoEdxBFMHUcQsixl1dc/snAPHrBFJ7bjZxw6UYQoqKYo2IQADeOcnA4dVSexq4PqXS6Z4G0Z8eEJKM+eggRtW0r8KP1V+6vvSm1fSczBluDEBgBIwAMjrOQSSeuqOKcm03QMEOg7B44kVwYwXCgM2/GSwY8zk8fJQSGx3aXcXNx6kvHEhcMYpCAH3lBYqccCMcuHVUHtE2i6RttJXMMNwVjjcBV3VOBuqcZI8NU/ZjKV0rZEcMzqvkbvSPoJrNta917z5QegtA2dnOtl3c6I0hcTSl5YRMY2wBu7tuHHADB77jxpW+utpX4Ufqp91XfZF7g6V8Vx/wwpJ0HZWqd08tlbSSHed4kZj2sQCTUtUHqL7nWnyEfoipygKKKKAooooOVttHuvc/M9Batvc1frF38lH6RqpbaPde5+Z6C1be5s/WLv5KP0zQLTXX3Qvf4mf+a9X3Zl7iaY+IvoNVD10H9IXmOXqmf+Y1X7Zmp/ImmD1FQM9WQjfeKBT11trbqjFpOyWGQ7rBVaOQDij7o4+EHkRXJNOrbVrFdWtxapbTyRK1shKocZbfcZx29VAs9bNVrjR0xiuEx7xxnckXtVvtHMVO7PNpE+jXCMTLalhvRk8UHW0R6j+7yPgzmrdsttrjSZuYdKCeaAwjcMoYBZN8d9GxHBwOylvpfVC6hnliWCaUIzhWRC28ikgPhc4BAzQP3a7dpNoSWWJg6SCJlYcipYEGuZ7P9Inxl+0U2bO4kbVW4jlDKYJ+jUMCDu70b9fhcjyUp7MeyJ8ZftoOuNZ9TLPSDI13EZDGCEw7rgMRn2rDPIc619X9n9hYy9NawmOTdK56SRu9bmMMxHVVG28az3dlLai1neEOkhYLjiVZQM5HhNQ+xnXG+u9I9Fc3MksfRSNutjG8N3B4Dw0Ch0j+lk+O/pGnPYf1Pb/E/wCIakxpH9LJ8dvSNOew/qg3+J/xDUCTt/br4x9tNHui4saSiPvrdD4sSSj/ACpX23t1+MPtpz90pYeyWc4BwVkiJ6gVKso8Z3m+ig0+5uYC6uh1mFcfXFLLWeQNeXTDk08xHiMjGrfsR0qttfu0hwpt5j4yi9J6KtVAkcsSTzJyfGeNAyNP/wBV9H/xUv23FLiGJnIVFLMeQUZJ8QHOm7tD0f0GrujUIIPSKxB6meOVz9tUrZV7rWfyv/K1BBDQtz8Hn/2b/dTH2S2EscGlukjkQGykxvqVz3r8sipHbNrlfWmkTFbXMkUfRRturjGTnJ4jwV5s51nu7220qLqd5lSykKh8YDFHyeAHUKBM10trRqpNpLQ9nDAyKyrE5LkgYCY6h4a5prsvVL9RtvkY/RFAn9Utj17a3tvcSPAUhlWRgrHOFOeHDnVH2vQldL3ef2mVh4ii11diuce6E0cY9IpLjvZ4VIPVvxkow8g3T5aCX2SSgaC0sOxJyfEbY/caS+KZOzrSgj0TplORMKnyOGiI/wB6l7Z25kkSMcS7Kg8bMB/nQdhapw7llbLjGIYxj5oqWrDZwdHGic9xVX6oA/yrNQFFFFAUUUUHK22j3XufmegtVGx0jNCSYZZIieBMbsuR2HdIzXWOltQtH3UrTT2yySPjeYswzgYHANjkK0/Wt0V8DT6z/ioOVFGeA4k4AAHM0/tA6tvY6t3YmXdlnjkmZTzUFVVVPh3VBx2k1f8ARGptjasGgtYUYcn3QWHzjxqQ0tDFLG0MwDLKrBkJxvJ+1njnHEfSKImdOXtUdQZ7xDMyukA4BghZpD2RqBlgOtuQp3214j3CPc24yFESO6gEKT+8d4LnrxxJHLlUfo/WCaSRUg3Yo4wFG6oICqTkKvJRgdfUKzCCW8lNyAqb43Y43YjeVcEsR1geLx1vrg+EfmxW4j5z+Ms+t2m7oSBLcBQBknDZZvARwx4D2ca0rXTvRQypcSoszLlVG6MhgcnIXG9njx8HPq+L/Vl5GMhO6gyFAfPX+yM1XrjR0SNwcSEjj1Y7cns8A413rjxzXUONsl4tMvm309D0DQyNK4b20bqrRvx6+OfKDVM07q/Ax37JijDvuiY5HblG59XI+ap7SRQDGFLkZ70YCgfd2VH6O0e87qsakuzAKvLI45y3UOqqZuHpO7L48946K9rhrdc6SeNrsrmJSgCru8zkkjPMkeamB3O+gna4muyrCNEMSt1M7kFgO3AHHxitbVmz0c1+qXcKyLKQqMzkhJM4UN0b7jhid3iDxxT/ALK1SJAkaKiKMBUACgdgArzrV+M6b623G3Jm0LQL2d/PG6kKXaSM8g0bksMHrxnHkrGNcrkWH5PBT1PvFva9/wAW3yN7PLPgrqvT2r9tepuXMKSqOW8OI+Kw4qfEaqp2PaJ3s+p2x73ppd308+eqrOftQ9Ave30ESKSu+ryEDgsSkFyT1cBgdpIrora3q8b7R0qoN6SL2eMDmWQHKjwlcirBoDV22sk3LWFIgee6OLfGY5ZvKalDQcSRTshypKnBGQeOGBUjygkeWpjUzQDX95DbpydgXPvYhxdvo5eEgV0tcbNdGSOzvaRlmJYkFxkniTgNgcakNX9ULOxZntYFiZxukgkkgdXEnHHsoK5tl1fNzotlhUlrcrKqLxO4gKsABzwhNc26I0lJazRzwnEkTB1J4jI6iOsdVdpGqjpnZroy5cvLaqHOctGzJxPWQjAE+MUHM2tGsM2kJzcXBXfIC4QYUKvIAZpqbJtBPFojSVzIpXp4JVjzwJjSJyWHgLHh8Wr9o7ZVoqFgy2odl4gyO7jyqW3T9FW24tEeNomUGNlKMo4AowKleHLgccKDieuy9Uf1G2+Rj9EVB+tbor4Gn1n/ABVbLO3WNFjQbqoAqjsUDAFBmpdbb9XTd6PaRBmS1JlHb0ePZByz7Xvsfu0xaQG0HVnTM1/ctbJdGB27zclwhXdAOF3xgZz1UCotr90SSNThZgocdoU7wH01dNiugPVWko3I9jtsTsf31PsY+tg/N8NaA2Y6V+BSfSn4qfWybVA6OsgsgxPMekl5d6cYWMEcwo8J4k0F3FFAooCiiigK8Ne0UCh151kuob2WOKd0QbuFGMDIGeqoD88L74TJ5vura2je6E3zfRFVnNfR8PhxzirM1js+cz5skZLRue6c/PG++Eyeb7qveg9KbsYF05knl9jBbwANuZHL2/057KVKmrFoW7hd8XbMylmkDJjILHjvAcf2eQ+6q8Rw9NdI/wCd3Th+ItE9Z3/lJzWhyFt1CiNd1yhyN/8AaBbrxy7Kk7GyuCAwYAnKoCRvHHNckcARXzc6fhiRorZGAxgMCQuPfEHiW+jma09CaUMZJ3ekyuF3uQI7B18//Fcvzmm9LWmkX1t5eW0iyhJnVeHAkgjhjgDg88jnwqOm0S8k4WDeJbK99he+3c4wP2R28BW1dhpZBvkqzHgW71ePveAwKkn0vHBIrRxgtvbplGW8BcLnw8M8OHhpa01iNd9f6TjiLTO+ynad1XuoFLyoOOckOGJ8JAPLh2eOvNERKOEhkidFYjHBmZsEAcOHPn15rf1h0o6TiUsrvzDcGUjlhkI4EYz29nVWhb6wSXE4M5DDwKBwxjAI4hfAc1xt8pr1aK/GLdGPS1lHHBkoHLs4DhjlQCCp8fj7DWrd7RNJOwBuWTd4YjUKDjhknGSTz4mrBrFJFJEwRcBVZu8PDq7044cTnh9lLeRwW4DGOGKy0iJt1aLzMV6LZDrvpD4XL9I+6tpdc7/4VL9I+6qpBW6lenjxUmO0PNyZbxPeVjXXK++Eyeb7qyDXC++Eyeb7qrqmsqmtEYMfjDPOfJ5SnvzwvvhMnm+6j88L74TJ5vuqDryr/Ri8YU+/J5SnfzwvvhMnm+6j88L74TJ5vuqCop9GLxg+/J5SnfzwvvhMnm+6j88L74TJ5vuqCop9GLxg+/J5SnfzwvvhMnm+6j88L74TJ5vuqCop9GLxg+/J5SnfzwvvhMnm+6j88L74TJ5vuqCop9GLxg+/J5SnfzwvvhMnm+6vDrje/CZPN91QdeNyNRPD4/GExnyeUujtDSFoImY5LIpJ7SVHGtytDQP6tD8mnoit+vmL/wBpfTU/rAoooqqwoooNAjNo/uhN830RVYp3aa1Dt7qZppGlDNjIUjHAY7K0fWutPfzfWH4a9vDx+KmOKzt4ubgctrzaNFAKt+gdUHkRpVPxeHA99jn1Yx1+Dqq4HZdae/m+sPw1pXmhblGdElIj4pgsAG3yAueoEg/T48VOTja5OmOdT7RTg7Y4mbxuPSutZuoDSqVXJUsoBPPlgnieBP019aMwsuQwdIzzIHEcf2SQSDjqqc1rUNFGy4VXcGU5yUcgAbyrkjPPtzwNRFlq++60okKMjhCWXip473e/tDGDnlx8FTGaLU3aVZw/G/SOizx6y2086Ika7+7hXcYAPUBkf/vDU7BoaCBcBFwxyxY5LEdXh8XKlhFpCKFvY4ixQMGdTkt2ErnHtscuGO3hWXTWnJLlVeONo3jVeDSboxx3vYiSGH7xxzFY8mHrHx7NuPL03busmtughdx7ixdB0WWWRgBvqOGDjiByJzx66VEMghI3sZDDJ5gjhyI4H7DVoXaBIYpVkyxYBUXhuqMYP04qn3t8GQ7yKpJyCowMeAcjxFTEWrGrK2tW07hv3Gn2ZPaqnHPeDgc5B4AcOQ+iqgj7zsRwyeVfd9d5B7Bjq7M/TTf1Q2QQSWkMlw8yyyIHZVIAG9xA5HqIrP8AOK26u8Um1StgNbyU4U2Q2Y/9Sf6w/DWYbJ7T38/1h+GttONxx3ZL8HkknlrItN8bK7T38/1h+GvobLbT3831h+Gu8fyOGP24T/H5vRQUU4PWvtPfzfWH4aPWvtPfzfWH4atzLD7V5dm9E/RTg9a+09/N9Yfho9a+09/N9YfhpzLD7Ry7N6J+inB619p7+b6w/DR619p7+b6w/DTmWH2cuzeifopwetfae/m+sPw0etfae/m+sPw05lh9nLs3on6KcHrX2nv5vrD8NHrX2nv5vrD8NOZYfZy7N6J+vG5GnD619p7+b6w/DXh2X2nv5vrD8NRzLD7TH8dm9LXoH9Wh+TT0RW/WGztxGioM4QBRnngDFZq8G07mZe7WNRECiiioWFFFFAUVhe6QHBdAewsAftrz1ZH/AGifWH30GY1Bay6NLqXTnulXAGS8eDw8hOR/4qYW6QnAdCT1BgT9FEk6Ke+ZVPhIHCpidTuEWrFo1JYrqxIwLrMMSH9HvAEg8WLHgDg4PDPbW/DoVVSQTGVpGYlWAbLKBydMnic9Y6/AaltaLDIElrJF0iHfCll58PanPDOOI5GqKNabpTIrDckJLSFl8g70/s8MYHA+Gtlct8kd2K2KuOey4aLsI0UmVVCDO73gLq6nGSQMsQCOY6qoeulpLbtuxyh45RwCr325ngC3E+cVibTUu6Qk7RtvZ3zlxk82GRgHl5KzvrdCYVEqM8igjeiTcH0Zx9Aq9d1ne0T8bRpU5bF1wWA4+HgPHWpcouMsRnHDJ8nKpG70/vq++oCkHAOOB6uHZXxqfqTcaSkVi4ht84MjEBiPexJnJPh5ePlVcuVGLFuWbZpqo2krsGQZtoCGlJHBzzWLPXnr8HjrpRRUfoLQ0NnCsFum5GnIcySebMesntrPdaSii/SyRp8dgPtNYpnct9Y1Gm3RWraaRil/RyRv8RgfsNbVQkUV8u4AySAB1nlWJbtDwDoSeoMPvoM9FfDyheLEKO0kCsfqyP8AtE+sPvoM9FYPVkf9on1h99fSXCt7VlbxEH7KDLRWFLpGOA6E9gYHzVlJoPaK1LvScMRxLLGh7GYA/QTX3a30cozG6OP3WB+nHKg2KKM1gN5H79B42H30GeivFNY5blFOGZVPPBIHDy0GWisKXKt7VlPiINZqAooooCiiig5Z2yyEaXucEj2nI/uLU3FsP0kwDC4tMEA/pJesZ/sagttHuvc/M9Ba6Ns9Y7QRoDcwZCr/AOovYPDQK/UbZJfWV/BczTWzxxMxYI8hbijLwDRAftdtQ/dGORe2+CR/o/Uf9Y9PS00zbytuRTRO3E7quCcDnwBpE90h+u2/8P8A9R6DU0Bsfu7u2iuEuYVWZA4Vi+QD24HOq/pmyvdEXQjucScAwDMWiljzx3WOCOWOGCK6K2Z+5Vl8gn2VRO6QsVNtazH2yStGPiyIWPnjHnpsS+j9V7O9tEvLcyR78ZcDIO6wByp4dRGPJSj1K/pO/ht5+9STeLGPvTwUtw7OVM/YVdF9DzKeUUkyL4jGkn2uaV+xT3Xt/wDE9Bqt87ftT4V/R+aI2eaPtyGW3WRl5NMekI8QPeg+HGa5/tpD+cCjJx+UsYzwx6q5YrqsVylb/wBYR/ef/dVXa8Ro/NqetZ0dYtJGQJpD0URIzuuwJ38HhwAJ48M4pI6jag3OmjJPLOVRW3Wlky7vJwJVcnqBGST1jw4tXdJ3XsllH2LNIew7xjUcPmn6avuxe1EeiLfl3++58JZyePk4UCT151JudCSRSxTsyOcJNHlGWReO62Dw4cQc8cHsp6bLtaW0jYJLJ+lRjDKRyLqFO8PGrKfGa2tftUE0pAsDyGMK4kDKATkAjHHlwNY9n+pi6KhkiSVpRI/SZYAYO6Fxw8VBA7d9MdBo0xg4a4dYxj3o79vMuPLXP+iLyW0ubadt4brxzqCT3yB/sOCKYHdDaWMt9DbrxEEecf6yU5PmVfPXu2zVr1Nb6NZQfY4fUz56mUB1H0tJ9FA0dpurUulLOOO1eNTvrLvSMyqU3TyKqxzxHVSW1p2W31hbvczTQMiboIjkkLd8cDAaNR56eWyvS/qrRds5OWVeibPPejO7x8gB8orQ23e5E/xo/TFAiNSNSbrShlFvLEnQ7u90zuM72cY3UbspvbLtnV3oy4lluJIHV4yg6N3Zgcg8mjAx5age5q9te+KL7Xp5PyPiNBy9sSc/le3GT7WTr/canPtd1wbR1n7CcTzkxxnh3gAy0mDzwMeUikrsQ914PFJ6DVP90beE30EWe9jt9/HY0kjg+ZFoI3UXZxcaYV7madkTeKh3BeSRhzwSeQJ9tx457K09ZdX7zV+7jaKY4bvo5UyA+6RlJEzjhkZU5BB8lPzZlZiLRdmoAGYlYj95++Y+Ukmqx3QlkH0asnXFMh8PfAp/nQXTUzT639nDcqMdIO+X3rqd1h9IPkxXKWtsrerrvif1ifr/ANY1OzucbstZ3EXUk4Yf4iKMeLKec0qRo5bnTckD+1mvJoyesb8jjI8IJz5KB+7ItYfVujYmY5khzBJn3yAYPhyhU/SOqlV3RbkaShwSP9Ej5H/XT1n2HaTay0jNYzcOl3kx1dPDnl41zx8Va3dG+6UP8In86egbOqeqsAS0uh0glEatgPhGLIR3yj23tzjPKrnUVqn+pW3yMfoipWgKKKKAooooOV9s/uvc/M9BatUWwSZlDerIu+AP6NusZ7aqu2j3XufmegtdRWQ9jT4q/YKBY7O9lUujLwXD3Eco3HTdVCD32OOSfBVO7o/9dt/4f/qPXQprnruj/wBdt/4f/qPQN/Zn7lWXyCfZVN7o73Pg/iV/lS1ctmfuVZfIJSu7onT6O1vaRuCYy8soBzhiAqA9hxv8PCKCa2Be5N38vL/Iipa7FPde3/xPQanFsU0MYtEKGyDctJKfE4CKR81QaS+ym5W30vbdL3nftE29w3XKsoB+dgeWg6tFcpW/9YR/ef8A3VdUyShQWYgBQSSeAAHEkk1ytqwwu9OxPGCRJemdR17olMv2Cgt/dJD/AEm0+Rf06Z+yQ/0RafE/5jVG7pDRpaK0uAOEbSRsev2QKy+TvG8pqe2CaXWXRgiz39u7IwOM7rnfVsdnEjj1qaBjTTKoyzBR2sQB9JryK5RgSrKwHMqQcePHKlZ3Q+k1SyihyN+WUMB1hEBJbxZIHlqr6hXLWer2kbk5UzOYoyeslBHvA+NyPGtBVLW9TSGnVmlZVikuRITJwXoYzvAHPLKJjxmm1tnu7W60ZII54HkiZJVAdSeBwcDPE7rGlJs21BbSzTATdAsKqS3R7+WYkBcby44AmrxJ3P7AHF+CcHANvjJ7M9LwoNrucdK5jurY/sss6+JhuN6K+erdtu9yJ/jR+mKTOxfShttLRK2VE29AwPDDHioI7d4AeWnNtu9yJ/jR+mKCkdzV7a98UX2vTybkfEaRvc1e2vfFF9r08n5HxGg5b2Ie68Hik9BqlO6HH9KL4baP05RUZsQ914PFJ6DVbe6R0WeltbkDvWRoGPYVJkUeXeb6KBs6hH+jrP5CP0RVZ29H+iJPlYvSra2NaYW40XAARvQAwOo5gp7XPjXB+mqt3RmmFEEFqD37uZWHZGgIGR4WPD4poPnuax7BefKRei1L7Qf9Y1/vB/5zU2e5/wBFmHRpkYYNxMzjt6NQqLnyqx8RFKbQf9Y1/vB/5zUE9tq0e9jpWG9i4dLuTKR/bQsN4fRunynsqO256RW5u7SdPay2MTj50s5xTb206C9VaMlYDL23s6+JAd//AHMnyVzLd3byLGrHIhTo08Cb7yY+tI1B2Hqp+pW3yMfoipWorVT9StvkY/RFStAUUUUBRRRQI7aLstvr3SE1xB0PRybuN98HgoHEbvgqv+s1pb30P+2P3V0jRQIPVTZTpOC8t5pWiMccqO4EpJ3QcnAI41Ytr+z+70lcwy23RbqRbh333Tvb7NwGD1EU2qKDnOPZJplQFWVABwAFwwAHgAFTerOwxxIHv50ZQcmKLeJfwNIwGB4gfGKeNFBiiiCKFUBVUAADkABgAeDFJzaPsfkuJ2ubBowZSWkhc7vfk8XRuXHmQcceOTnAdFFBzpNqPrDLH0EkkzRHhuvckoV7DluI8B8FX3ZZsw/JzG4uWWS4I3VCcUjU88EgbzHlnAxTOooIzWTQkV7bSW8wO5IMZHNWHEOvhB4ikS+ynS9lKWspQRyEkMhjYr2MpPmyRXRNFBzzZ7I9KXkwe/m3QeDSSSGWXdHUg+8gDzVeNouok89jbWOjljWKJiX333T3owueHfElmJPaBTOooKJsh1Ok0ZayJPudNLLvHcORuBQFXPX+0fLV6Ne0UCH07snv/wApSXVp0ITpxPGWkwwbeEnLHDvs0zdo+g5r/R8lvCF6RyhAZsKMEEjexVrooFlsa1HutGG5Nz0fsoj3dxt72u9nPAY5imY/KvaKBIbNdl99Y6QiuJ+h6NA+d18nvlIHDHaaa2tWr0V/bPbzZ3X5MOaOOIZc9YNTNFBzuuy/TNjKxspeB4b8MpjLr1b6HH0HIrNojY/pC7nEukpd1SQXZpDJM4H7IPVw6yeHYa6CooMFjapDGkcahURQiqOQUDAApLaM2XX0el1vG6HoRdNPwfvtwyFva454PKnhRQfEiAggjIIIIPLB4YxXOmk9iN/0snQdCYt9ujLSENuZ4ZGOeK6OooNHQVq0VtDG+N6ONEbHEZUAHBreoooCiiigKKKKAooooCiiigKKKKAooooCiiigKKKKAooooCiiigKKKKAooooCiiigKKKKAooooCiiigKKKKAooo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2" name="AutoShape 8" descr="data:image/jpeg;base64,/9j/4AAQSkZJRgABAQAAAQABAAD/2wCEAAkGBxQSEhUUEhQUFBUUGBcVFxYVGBwcFxgUFxgXFxsXGBccHCggGBwoHBccITEhJSkrLi4uHR81ODMsNygtLisBCgoKDg0OGhAQGywmHCYvKzQvNzA0Mi4sLywsLDQsLCwsLCwsLCwsLCwsLCwsKywsLCwsLCwsLCwsKyssLCwrLP/AABEIAKwBAwMBIgACEQEDEQH/xAAcAAACAgMBAQAAAAAAAAAAAAAABwUGAwQIAQL/xABVEAACAQMABgMHDwgGCQUBAAABAgMABBEFBgcSITETQVEIImFxgaGyFBcjMjVSVHJzgpGSsdHSFRYzNEJidLMlNlN1g8EkY5OitMLDxPFDZaTj8Bj/xAAaAQEAAwEBAQAAAAAAAAAAAAAAAQIEAwUG/8QAJxEBAAICAAYCAgIDAAAAAAAAAAECAxEEFSExUmESEyJRBTJxgZH/2gAMAwEAAhEDEQA/AHfRRRQFFKrXLbF+T7yW19R9L0e73/T7ucqD7Xojjn2moT/+g/8A2/8A+T/9FA8KKUOhNvFvI+7c20kAJwHVxKB4WG6pHkBpsWt0kiLJGwdHAZWU5BU8iDQZqKM0E0BRXmaM0HtFFGaAoozRQFFGa8zQe0UA0UBRRRQFFGa8zQe0V5mjNB7RRXmaD2ivM17QFFGa8zQe0UUUBRRRQFFFFBytto917n5noLUdqPqVNpRpUgdFMShjv5wckgAY8VSO2j3XufmegtW3ua/1i7+Sj9M0CkvrVoZHicYeNmjYc8MrFTx6+Ip07MdYZU0Bfbj4ktN8xHnuqyhhwP729So12Y/lG9/iZ/NI1XvZn7iaY+IvoNQV47VtK/Cj9VPw079pGvf5MtY2VQ9xOMRhvajCgs7AcwN4cOvI8Nct03e6EjbpbFjncNuVB6t4MCwHhwy+agqV7tK0nI28buResBAqqPAABW5oTazpKBgWm6dBjKSgEEZ44YAEHw1h2TaTtLe+BvVQxuhQNIMqjHHEg8AMZGeqvvTezu/a5na3s3aAyyGIpulDCWJQoc8t3GKDorR2s8EtiL7O7D0ZlbOMqFB3lPhBGPHXP+sm2DSFxIxhk9TR8d1IwC27+85GSfFiri9ncWeq00VwjRPvMu62MhHkB6u3JpIWyAuoPIsoPiJFBZ7baPpNDkXkp8DYIPkIp47JdoDaTjkjnULcQ4JKjCyIxwGA/ZIPAjlyI54C97oTRUNvNadBEkW9G6ncAGQjLu5A7MnjUf3Pzn8qEZ4GCTPkK4oLJtR2rzxXD2tgwQRd68uAzNJ1qmeAA5dZJpc+uHpPOfVs2c55jH0YxUDpiYvPM7HJaSRie0liTTWtdDQNqoZjEnS7zv0mBv7wmKjvuftQBjsoNrZftYuJLmO1viJFlIRJsAMshzuh8cGDE47QcVm2za731jfLFbTGNDCj7u6p74s4JyR4BSWsJiksbDmrqw8YYH/KmR3Q/umn8OnpyUFv2Ia4Xl/cXC3UxkVI1ZRgDBL4zwHZVG1i2m6Tiu7mNLkhI5pUUbq8FWRgBy7BU33Nn61dfIr6dLTW/wDX7v8AiJ/5rUHQOq+u7x6CF/dsZpB0o6lLv0roicBgcgM4PDPOk/pfappOdy3qgwqeSRABR5Tk+epfTcpGq1iAeDXUoPhAac/aBVV2c2qTaTtI5VDo0q5VuRwCQD2jIHCg3dH7TdJxMGF27gHOHCsD48jPnp4as69G/wBE3NyoEdxBFMHUcQsixl1dc/snAPHrBFJ7bjZxw6UYQoqKYo2IQADeOcnA4dVSexq4PqXS6Z4G0Z8eEJKM+eggRtW0r8KP1V+6vvSm1fSczBluDEBgBIwAMjrOQSSeuqOKcm03QMEOg7B44kVwYwXCgM2/GSwY8zk8fJQSGx3aXcXNx6kvHEhcMYpCAH3lBYqccCMcuHVUHtE2i6RttJXMMNwVjjcBV3VOBuqcZI8NU/ZjKV0rZEcMzqvkbvSPoJrNta917z5QegtA2dnOtl3c6I0hcTSl5YRMY2wBu7tuHHADB77jxpW+utpX4Ufqp91XfZF7g6V8Vx/wwpJ0HZWqd08tlbSSHed4kZj2sQCTUtUHqL7nWnyEfoipygKKKKAooooOVttHuvc/M9Batvc1frF38lH6RqpbaPde5+Z6C1be5s/WLv5KP0zQLTXX3Qvf4mf+a9X3Zl7iaY+IvoNVD10H9IXmOXqmf+Y1X7Zmp/ImmD1FQM9WQjfeKBT11trbqjFpOyWGQ7rBVaOQDij7o4+EHkRXJNOrbVrFdWtxapbTyRK1shKocZbfcZx29VAs9bNVrjR0xiuEx7xxnckXtVvtHMVO7PNpE+jXCMTLalhvRk8UHW0R6j+7yPgzmrdsttrjSZuYdKCeaAwjcMoYBZN8d9GxHBwOylvpfVC6hnliWCaUIzhWRC28ikgPhc4BAzQP3a7dpNoSWWJg6SCJlYcipYEGuZ7P9Inxl+0U2bO4kbVW4jlDKYJ+jUMCDu70b9fhcjyUp7MeyJ8ZftoOuNZ9TLPSDI13EZDGCEw7rgMRn2rDPIc619X9n9hYy9NawmOTdK56SRu9bmMMxHVVG28az3dlLai1neEOkhYLjiVZQM5HhNQ+xnXG+u9I9Fc3MksfRSNutjG8N3B4Dw0Ch0j+lk+O/pGnPYf1Pb/E/wCIakxpH9LJ8dvSNOew/qg3+J/xDUCTt/br4x9tNHui4saSiPvrdD4sSSj/ACpX23t1+MPtpz90pYeyWc4BwVkiJ6gVKso8Z3m+ig0+5uYC6uh1mFcfXFLLWeQNeXTDk08xHiMjGrfsR0qttfu0hwpt5j4yi9J6KtVAkcsSTzJyfGeNAyNP/wBV9H/xUv23FLiGJnIVFLMeQUZJ8QHOm7tD0f0GrujUIIPSKxB6meOVz9tUrZV7rWfyv/K1BBDQtz8Hn/2b/dTH2S2EscGlukjkQGykxvqVz3r8sipHbNrlfWmkTFbXMkUfRRturjGTnJ4jwV5s51nu7220qLqd5lSykKh8YDFHyeAHUKBM10trRqpNpLQ9nDAyKyrE5LkgYCY6h4a5prsvVL9RtvkY/RFAn9Utj17a3tvcSPAUhlWRgrHOFOeHDnVH2vQldL3ef2mVh4ii11diuce6E0cY9IpLjvZ4VIPVvxkow8g3T5aCX2SSgaC0sOxJyfEbY/caS+KZOzrSgj0TplORMKnyOGiI/wB6l7Z25kkSMcS7Kg8bMB/nQdhapw7llbLjGIYxj5oqWrDZwdHGic9xVX6oA/yrNQFFFFAUUUUHK22j3XufmegtVGx0jNCSYZZIieBMbsuR2HdIzXWOltQtH3UrTT2yySPjeYswzgYHANjkK0/Wt0V8DT6z/ioOVFGeA4k4AAHM0/tA6tvY6t3YmXdlnjkmZTzUFVVVPh3VBx2k1f8ARGptjasGgtYUYcn3QWHzjxqQ0tDFLG0MwDLKrBkJxvJ+1njnHEfSKImdOXtUdQZ7xDMyukA4BghZpD2RqBlgOtuQp3214j3CPc24yFESO6gEKT+8d4LnrxxJHLlUfo/WCaSRUg3Yo4wFG6oICqTkKvJRgdfUKzCCW8lNyAqb43Y43YjeVcEsR1geLx1vrg+EfmxW4j5z+Ms+t2m7oSBLcBQBknDZZvARwx4D2ca0rXTvRQypcSoszLlVG6MhgcnIXG9njx8HPq+L/Vl5GMhO6gyFAfPX+yM1XrjR0SNwcSEjj1Y7cns8A413rjxzXUONsl4tMvm309D0DQyNK4b20bqrRvx6+OfKDVM07q/Ax37JijDvuiY5HblG59XI+ap7SRQDGFLkZ70YCgfd2VH6O0e87qsakuzAKvLI45y3UOqqZuHpO7L48946K9rhrdc6SeNrsrmJSgCru8zkkjPMkeamB3O+gna4muyrCNEMSt1M7kFgO3AHHxitbVmz0c1+qXcKyLKQqMzkhJM4UN0b7jhid3iDxxT/ALK1SJAkaKiKMBUACgdgArzrV+M6b623G3Jm0LQL2d/PG6kKXaSM8g0bksMHrxnHkrGNcrkWH5PBT1PvFva9/wAW3yN7PLPgrqvT2r9tepuXMKSqOW8OI+Kw4qfEaqp2PaJ3s+p2x73ppd308+eqrOftQ9Ave30ESKSu+ryEDgsSkFyT1cBgdpIrora3q8b7R0qoN6SL2eMDmWQHKjwlcirBoDV22sk3LWFIgee6OLfGY5ZvKalDQcSRTshypKnBGQeOGBUjygkeWpjUzQDX95DbpydgXPvYhxdvo5eEgV0tcbNdGSOzvaRlmJYkFxkniTgNgcakNX9ULOxZntYFiZxukgkkgdXEnHHsoK5tl1fNzotlhUlrcrKqLxO4gKsABzwhNc26I0lJazRzwnEkTB1J4jI6iOsdVdpGqjpnZroy5cvLaqHOctGzJxPWQjAE+MUHM2tGsM2kJzcXBXfIC4QYUKvIAZpqbJtBPFojSVzIpXp4JVjzwJjSJyWHgLHh8Wr9o7ZVoqFgy2odl4gyO7jyqW3T9FW24tEeNomUGNlKMo4AowKleHLgccKDieuy9Uf1G2+Rj9EVB+tbor4Gn1n/ABVbLO3WNFjQbqoAqjsUDAFBmpdbb9XTd6PaRBmS1JlHb0ePZByz7Xvsfu0xaQG0HVnTM1/ctbJdGB27zclwhXdAOF3xgZz1UCotr90SSNThZgocdoU7wH01dNiugPVWko3I9jtsTsf31PsY+tg/N8NaA2Y6V+BSfSn4qfWybVA6OsgsgxPMekl5d6cYWMEcwo8J4k0F3FFAooCiiigK8Ne0UCh151kuob2WOKd0QbuFGMDIGeqoD88L74TJ5vura2je6E3zfRFVnNfR8PhxzirM1js+cz5skZLRue6c/PG++Eyeb7qveg9KbsYF05knl9jBbwANuZHL2/057KVKmrFoW7hd8XbMylmkDJjILHjvAcf2eQ+6q8Rw9NdI/wCd3Th+ItE9Z3/lJzWhyFt1CiNd1yhyN/8AaBbrxy7Kk7GyuCAwYAnKoCRvHHNckcARXzc6fhiRorZGAxgMCQuPfEHiW+jma09CaUMZJ3ekyuF3uQI7B18//Fcvzmm9LWmkX1t5eW0iyhJnVeHAkgjhjgDg88jnwqOm0S8k4WDeJbK99he+3c4wP2R28BW1dhpZBvkqzHgW71ePveAwKkn0vHBIrRxgtvbplGW8BcLnw8M8OHhpa01iNd9f6TjiLTO+ynad1XuoFLyoOOckOGJ8JAPLh2eOvNERKOEhkidFYjHBmZsEAcOHPn15rf1h0o6TiUsrvzDcGUjlhkI4EYz29nVWhb6wSXE4M5DDwKBwxjAI4hfAc1xt8pr1aK/GLdGPS1lHHBkoHLs4DhjlQCCp8fj7DWrd7RNJOwBuWTd4YjUKDjhknGSTz4mrBrFJFJEwRcBVZu8PDq7044cTnh9lLeRwW4DGOGKy0iJt1aLzMV6LZDrvpD4XL9I+6tpdc7/4VL9I+6qpBW6lenjxUmO0PNyZbxPeVjXXK++Eyeb7qyDXC++Eyeb7qrqmsqmtEYMfjDPOfJ5SnvzwvvhMnm+6j88L74TJ5vuqDryr/Ri8YU+/J5SnfzwvvhMnm+6j88L74TJ5vuqCop9GLxg+/J5SnfzwvvhMnm+6j88L74TJ5vuqCop9GLxg+/J5SnfzwvvhMnm+6j88L74TJ5vuqCop9GLxg+/J5SnfzwvvhMnm+6j88L74TJ5vuqCop9GLxg+/J5SnfzwvvhMnm+6vDrje/CZPN91QdeNyNRPD4/GExnyeUujtDSFoImY5LIpJ7SVHGtytDQP6tD8mnoit+vmL/wBpfTU/rAoooqqwoooNAjNo/uhN830RVYp3aa1Dt7qZppGlDNjIUjHAY7K0fWutPfzfWH4a9vDx+KmOKzt4ubgctrzaNFAKt+gdUHkRpVPxeHA99jn1Yx1+Dqq4HZdae/m+sPw1pXmhblGdElIj4pgsAG3yAueoEg/T48VOTja5OmOdT7RTg7Y4mbxuPSutZuoDSqVXJUsoBPPlgnieBP019aMwsuQwdIzzIHEcf2SQSDjqqc1rUNFGy4VXcGU5yUcgAbyrkjPPtzwNRFlq++60okKMjhCWXip473e/tDGDnlx8FTGaLU3aVZw/G/SOizx6y2086Ika7+7hXcYAPUBkf/vDU7BoaCBcBFwxyxY5LEdXh8XKlhFpCKFvY4ixQMGdTkt2ErnHtscuGO3hWXTWnJLlVeONo3jVeDSboxx3vYiSGH7xxzFY8mHrHx7NuPL03busmtughdx7ixdB0WWWRgBvqOGDjiByJzx66VEMghI3sZDDJ5gjhyI4H7DVoXaBIYpVkyxYBUXhuqMYP04qn3t8GQ7yKpJyCowMeAcjxFTEWrGrK2tW07hv3Gn2ZPaqnHPeDgc5B4AcOQ+iqgj7zsRwyeVfd9d5B7Bjq7M/TTf1Q2QQSWkMlw8yyyIHZVIAG9xA5HqIrP8AOK26u8Um1StgNbyU4U2Q2Y/9Sf6w/DWYbJ7T38/1h+GttONxx3ZL8HkknlrItN8bK7T38/1h+GvobLbT3831h+Gu8fyOGP24T/H5vRQUU4PWvtPfzfWH4aPWvtPfzfWH4atzLD7V5dm9E/RTg9a+09/N9Yfho9a+09/N9YfhpzLD7Ry7N6J+inB619p7+b6w/DR619p7+b6w/DTmWH2cuzeifopwetfae/m+sPw0etfae/m+sPw05lh9nLs3on6KcHrX2nv5vrD8NHrX2nv5vrD8NOZYfZy7N6J+vG5GnD619p7+b6w/DXh2X2nv5vrD8NRzLD7TH8dm9LXoH9Wh+TT0RW/WGztxGioM4QBRnngDFZq8G07mZe7WNRECiiioWFFFFAUVhe6QHBdAewsAftrz1ZH/AGifWH30GY1Bay6NLqXTnulXAGS8eDw8hOR/4qYW6QnAdCT1BgT9FEk6Ke+ZVPhIHCpidTuEWrFo1JYrqxIwLrMMSH9HvAEg8WLHgDg4PDPbW/DoVVSQTGVpGYlWAbLKBydMnic9Y6/AaltaLDIElrJF0iHfCll58PanPDOOI5GqKNabpTIrDckJLSFl8g70/s8MYHA+Gtlct8kd2K2KuOey4aLsI0UmVVCDO73gLq6nGSQMsQCOY6qoeulpLbtuxyh45RwCr325ngC3E+cVibTUu6Qk7RtvZ3zlxk82GRgHl5KzvrdCYVEqM8igjeiTcH0Zx9Aq9d1ne0T8bRpU5bF1wWA4+HgPHWpcouMsRnHDJ8nKpG70/vq++oCkHAOOB6uHZXxqfqTcaSkVi4ht84MjEBiPexJnJPh5ePlVcuVGLFuWbZpqo2krsGQZtoCGlJHBzzWLPXnr8HjrpRRUfoLQ0NnCsFum5GnIcySebMesntrPdaSii/SyRp8dgPtNYpnct9Y1Gm3RWraaRil/RyRv8RgfsNbVQkUV8u4AySAB1nlWJbtDwDoSeoMPvoM9FfDyheLEKO0kCsfqyP8AtE+sPvoM9FYPVkf9on1h99fSXCt7VlbxEH7KDLRWFLpGOA6E9gYHzVlJoPaK1LvScMRxLLGh7GYA/QTX3a30cozG6OP3WB+nHKg2KKM1gN5H79B42H30GeivFNY5blFOGZVPPBIHDy0GWisKXKt7VlPiINZqAooooCiiig5Z2yyEaXucEj2nI/uLU3FsP0kwDC4tMEA/pJesZ/sagttHuvc/M9Ba6Ns9Y7QRoDcwZCr/AOovYPDQK/UbZJfWV/BczTWzxxMxYI8hbijLwDRAftdtQ/dGORe2+CR/o/Uf9Y9PS00zbytuRTRO3E7quCcDnwBpE90h+u2/8P8A9R6DU0Bsfu7u2iuEuYVWZA4Vi+QD24HOq/pmyvdEXQjucScAwDMWiljzx3WOCOWOGCK6K2Z+5Vl8gn2VRO6QsVNtazH2yStGPiyIWPnjHnpsS+j9V7O9tEvLcyR78ZcDIO6wByp4dRGPJSj1K/pO/ht5+9STeLGPvTwUtw7OVM/YVdF9DzKeUUkyL4jGkn2uaV+xT3Xt/wDE9Bqt87ftT4V/R+aI2eaPtyGW3WRl5NMekI8QPeg+HGa5/tpD+cCjJx+UsYzwx6q5YrqsVylb/wBYR/ef/dVXa8Ro/NqetZ0dYtJGQJpD0URIzuuwJ38HhwAJ48M4pI6jag3OmjJPLOVRW3Wlky7vJwJVcnqBGST1jw4tXdJ3XsllH2LNIew7xjUcPmn6avuxe1EeiLfl3++58JZyePk4UCT151JudCSRSxTsyOcJNHlGWReO62Dw4cQc8cHsp6bLtaW0jYJLJ+lRjDKRyLqFO8PGrKfGa2tftUE0pAsDyGMK4kDKATkAjHHlwNY9n+pi6KhkiSVpRI/SZYAYO6Fxw8VBA7d9MdBo0xg4a4dYxj3o79vMuPLXP+iLyW0ubadt4brxzqCT3yB/sOCKYHdDaWMt9DbrxEEecf6yU5PmVfPXu2zVr1Nb6NZQfY4fUz56mUB1H0tJ9FA0dpurUulLOOO1eNTvrLvSMyqU3TyKqxzxHVSW1p2W31hbvczTQMiboIjkkLd8cDAaNR56eWyvS/qrRds5OWVeibPPejO7x8gB8orQ23e5E/xo/TFAiNSNSbrShlFvLEnQ7u90zuM72cY3UbspvbLtnV3oy4lluJIHV4yg6N3Zgcg8mjAx5age5q9te+KL7Xp5PyPiNBy9sSc/le3GT7WTr/canPtd1wbR1n7CcTzkxxnh3gAy0mDzwMeUikrsQ914PFJ6DVP90beE30EWe9jt9/HY0kjg+ZFoI3UXZxcaYV7madkTeKh3BeSRhzwSeQJ9tx457K09ZdX7zV+7jaKY4bvo5UyA+6RlJEzjhkZU5BB8lPzZlZiLRdmoAGYlYj95++Y+Ukmqx3QlkH0asnXFMh8PfAp/nQXTUzT639nDcqMdIO+X3rqd1h9IPkxXKWtsrerrvif1ifr/ANY1OzucbstZ3EXUk4Yf4iKMeLKec0qRo5bnTckD+1mvJoyesb8jjI8IJz5KB+7ItYfVujYmY5khzBJn3yAYPhyhU/SOqlV3RbkaShwSP9Ej5H/XT1n2HaTay0jNYzcOl3kx1dPDnl41zx8Va3dG+6UP8In86egbOqeqsAS0uh0glEatgPhGLIR3yj23tzjPKrnUVqn+pW3yMfoipWgKKKKAooooOV9s/uvc/M9BatUWwSZlDerIu+AP6NusZ7aqu2j3XufmegtdRWQ9jT4q/YKBY7O9lUujLwXD3Eco3HTdVCD32OOSfBVO7o/9dt/4f/qPXQprnruj/wBdt/4f/qPQN/Zn7lWXyCfZVN7o73Pg/iV/lS1ctmfuVZfIJSu7onT6O1vaRuCYy8soBzhiAqA9hxv8PCKCa2Be5N38vL/Iipa7FPde3/xPQanFsU0MYtEKGyDctJKfE4CKR81QaS+ym5W30vbdL3nftE29w3XKsoB+dgeWg6tFcpW/9YR/ef8A3VdUyShQWYgBQSSeAAHEkk1ytqwwu9OxPGCRJemdR17olMv2Cgt/dJD/AEm0+Rf06Z+yQ/0RafE/5jVG7pDRpaK0uAOEbSRsev2QKy+TvG8pqe2CaXWXRgiz39u7IwOM7rnfVsdnEjj1qaBjTTKoyzBR2sQB9JryK5RgSrKwHMqQcePHKlZ3Q+k1SyihyN+WUMB1hEBJbxZIHlqr6hXLWer2kbk5UzOYoyeslBHvA+NyPGtBVLW9TSGnVmlZVikuRITJwXoYzvAHPLKJjxmm1tnu7W60ZII54HkiZJVAdSeBwcDPE7rGlJs21BbSzTATdAsKqS3R7+WYkBcby44AmrxJ3P7AHF+CcHANvjJ7M9LwoNrucdK5jurY/sss6+JhuN6K+erdtu9yJ/jR+mKTOxfShttLRK2VE29AwPDDHioI7d4AeWnNtu9yJ/jR+mKCkdzV7a98UX2vTybkfEaRvc1e2vfFF9r08n5HxGg5b2Ie68Hik9BqlO6HH9KL4baP05RUZsQ914PFJ6DVbe6R0WeltbkDvWRoGPYVJkUeXeb6KBs6hH+jrP5CP0RVZ29H+iJPlYvSra2NaYW40XAARvQAwOo5gp7XPjXB+mqt3RmmFEEFqD37uZWHZGgIGR4WPD4poPnuax7BefKRei1L7Qf9Y1/vB/5zU2e5/wBFmHRpkYYNxMzjt6NQqLnyqx8RFKbQf9Y1/vB/5zUE9tq0e9jpWG9i4dLuTKR/bQsN4fRunynsqO256RW5u7SdPay2MTj50s5xTb206C9VaMlYDL23s6+JAd//AHMnyVzLd3byLGrHIhTo08Cb7yY+tI1B2Hqp+pW3yMfoipWorVT9StvkY/RFStAUUUUBRRRQI7aLstvr3SE1xB0PRybuN98HgoHEbvgqv+s1pb30P+2P3V0jRQIPVTZTpOC8t5pWiMccqO4EpJ3QcnAI41Ytr+z+70lcwy23RbqRbh333Tvb7NwGD1EU2qKDnOPZJplQFWVABwAFwwAHgAFTerOwxxIHv50ZQcmKLeJfwNIwGB4gfGKeNFBiiiCKFUBVUAADkABgAeDFJzaPsfkuJ2ubBowZSWkhc7vfk8XRuXHmQcceOTnAdFFBzpNqPrDLH0EkkzRHhuvckoV7DluI8B8FX3ZZsw/JzG4uWWS4I3VCcUjU88EgbzHlnAxTOooIzWTQkV7bSW8wO5IMZHNWHEOvhB4ikS+ynS9lKWspQRyEkMhjYr2MpPmyRXRNFBzzZ7I9KXkwe/m3QeDSSSGWXdHUg+8gDzVeNouok89jbWOjljWKJiX333T3owueHfElmJPaBTOooKJsh1Ok0ZayJPudNLLvHcORuBQFXPX+0fLV6Ne0UCH07snv/wApSXVp0ITpxPGWkwwbeEnLHDvs0zdo+g5r/R8lvCF6RyhAZsKMEEjexVrooFlsa1HutGG5Nz0fsoj3dxt72u9nPAY5imY/KvaKBIbNdl99Y6QiuJ+h6NA+d18nvlIHDHaaa2tWr0V/bPbzZ3X5MOaOOIZc9YNTNFBzuuy/TNjKxspeB4b8MpjLr1b6HH0HIrNojY/pC7nEukpd1SQXZpDJM4H7IPVw6yeHYa6CooMFjapDGkcahURQiqOQUDAApLaM2XX0el1vG6HoRdNPwfvtwyFva454PKnhRQfEiAggjIIIIPLB4YxXOmk9iN/0snQdCYt9ujLSENuZ4ZGOeK6OooNHQVq0VtDG+N6ONEbHEZUAHBreoooCiiigKKKKAooooCiiigKKKKAooooCiiigKKKKAooooCiiigKKKKAooooCiiigKKKKAooooCiiigKKKKAooo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4" name="AutoShape 10" descr="data:image/jpeg;base64,/9j/4AAQSkZJRgABAQAAAQABAAD/2wCEAAkGBxQSEhUUEhQUFBUUGBcVFxYVGBwcFxgUFxgXFxsXGBccHCggGBwoHBccITEhJSkrLi4uHR81ODMsNygtLisBCgoKDg0OGhAQGywmHCYvKzQvNzA0Mi4sLywsLDQsLCwsLCwsLCwsLCwsLCwsKywsLCwsLCwsLCwsKyssLCwrLP/AABEIAKwBAwMBIgACEQEDEQH/xAAcAAACAgMBAQAAAAAAAAAAAAAABwUGAwQIAQL/xABVEAACAQMABgMHDwgGCQUBAAABAgMABBEFBgcSITETQVEIImFxgaGyFBcjMjVSVHJzgpGSsdHSFRYzNEJidLMlNlN1g8EkY5OitMLDxPFDZaTj8Bj/xAAaAQEAAwEBAQAAAAAAAAAAAAAAAQIEAwUG/8QAJxEBAAICAAYCAgIDAAAAAAAAAAECAxEEFSExUmESEyJRBTJxgZH/2gAMAwEAAhEDEQA/AHfRRRQFFKrXLbF+T7yW19R9L0e73/T7ucqD7Xojjn2moT/+g/8A2/8A+T/9FA8KKUOhNvFvI+7c20kAJwHVxKB4WG6pHkBpsWt0kiLJGwdHAZWU5BU8iDQZqKM0E0BRXmaM0HtFFGaAoozRQFFGa8zQe0UA0UBRRRQFFGa8zQe0V5mjNB7RRXmaD2ivM17QFFGa8zQe0UUUBRRRQFFFFBytto917n5noLUdqPqVNpRpUgdFMShjv5wckgAY8VSO2j3XufmegtW3ua/1i7+Sj9M0CkvrVoZHicYeNmjYc8MrFTx6+Ip07MdYZU0Bfbj4ktN8xHnuqyhhwP729So12Y/lG9/iZ/NI1XvZn7iaY+IvoNQV47VtK/Cj9VPw079pGvf5MtY2VQ9xOMRhvajCgs7AcwN4cOvI8Nct03e6EjbpbFjncNuVB6t4MCwHhwy+agqV7tK0nI28buResBAqqPAABW5oTazpKBgWm6dBjKSgEEZ44YAEHw1h2TaTtLe+BvVQxuhQNIMqjHHEg8AMZGeqvvTezu/a5na3s3aAyyGIpulDCWJQoc8t3GKDorR2s8EtiL7O7D0ZlbOMqFB3lPhBGPHXP+sm2DSFxIxhk9TR8d1IwC27+85GSfFiri9ncWeq00VwjRPvMu62MhHkB6u3JpIWyAuoPIsoPiJFBZ7baPpNDkXkp8DYIPkIp47JdoDaTjkjnULcQ4JKjCyIxwGA/ZIPAjlyI54C97oTRUNvNadBEkW9G6ncAGQjLu5A7MnjUf3Pzn8qEZ4GCTPkK4oLJtR2rzxXD2tgwQRd68uAzNJ1qmeAA5dZJpc+uHpPOfVs2c55jH0YxUDpiYvPM7HJaSRie0liTTWtdDQNqoZjEnS7zv0mBv7wmKjvuftQBjsoNrZftYuJLmO1viJFlIRJsAMshzuh8cGDE47QcVm2za731jfLFbTGNDCj7u6p74s4JyR4BSWsJiksbDmrqw8YYH/KmR3Q/umn8OnpyUFv2Ia4Xl/cXC3UxkVI1ZRgDBL4zwHZVG1i2m6Tiu7mNLkhI5pUUbq8FWRgBy7BU33Nn61dfIr6dLTW/wDX7v8AiJ/5rUHQOq+u7x6CF/dsZpB0o6lLv0roicBgcgM4PDPOk/pfappOdy3qgwqeSRABR5Tk+epfTcpGq1iAeDXUoPhAac/aBVV2c2qTaTtI5VDo0q5VuRwCQD2jIHCg3dH7TdJxMGF27gHOHCsD48jPnp4as69G/wBE3NyoEdxBFMHUcQsixl1dc/snAPHrBFJ7bjZxw6UYQoqKYo2IQADeOcnA4dVSexq4PqXS6Z4G0Z8eEJKM+eggRtW0r8KP1V+6vvSm1fSczBluDEBgBIwAMjrOQSSeuqOKcm03QMEOg7B44kVwYwXCgM2/GSwY8zk8fJQSGx3aXcXNx6kvHEhcMYpCAH3lBYqccCMcuHVUHtE2i6RttJXMMNwVjjcBV3VOBuqcZI8NU/ZjKV0rZEcMzqvkbvSPoJrNta917z5QegtA2dnOtl3c6I0hcTSl5YRMY2wBu7tuHHADB77jxpW+utpX4Ufqp91XfZF7g6V8Vx/wwpJ0HZWqd08tlbSSHed4kZj2sQCTUtUHqL7nWnyEfoipygKKKKAooooOVttHuvc/M9Batvc1frF38lH6RqpbaPde5+Z6C1be5s/WLv5KP0zQLTXX3Qvf4mf+a9X3Zl7iaY+IvoNVD10H9IXmOXqmf+Y1X7Zmp/ImmD1FQM9WQjfeKBT11trbqjFpOyWGQ7rBVaOQDij7o4+EHkRXJNOrbVrFdWtxapbTyRK1shKocZbfcZx29VAs9bNVrjR0xiuEx7xxnckXtVvtHMVO7PNpE+jXCMTLalhvRk8UHW0R6j+7yPgzmrdsttrjSZuYdKCeaAwjcMoYBZN8d9GxHBwOylvpfVC6hnliWCaUIzhWRC28ikgPhc4BAzQP3a7dpNoSWWJg6SCJlYcipYEGuZ7P9Inxl+0U2bO4kbVW4jlDKYJ+jUMCDu70b9fhcjyUp7MeyJ8ZftoOuNZ9TLPSDI13EZDGCEw7rgMRn2rDPIc619X9n9hYy9NawmOTdK56SRu9bmMMxHVVG28az3dlLai1neEOkhYLjiVZQM5HhNQ+xnXG+u9I9Fc3MksfRSNutjG8N3B4Dw0Ch0j+lk+O/pGnPYf1Pb/E/wCIakxpH9LJ8dvSNOew/qg3+J/xDUCTt/br4x9tNHui4saSiPvrdD4sSSj/ACpX23t1+MPtpz90pYeyWc4BwVkiJ6gVKso8Z3m+ig0+5uYC6uh1mFcfXFLLWeQNeXTDk08xHiMjGrfsR0qttfu0hwpt5j4yi9J6KtVAkcsSTzJyfGeNAyNP/wBV9H/xUv23FLiGJnIVFLMeQUZJ8QHOm7tD0f0GrujUIIPSKxB6meOVz9tUrZV7rWfyv/K1BBDQtz8Hn/2b/dTH2S2EscGlukjkQGykxvqVz3r8sipHbNrlfWmkTFbXMkUfRRturjGTnJ4jwV5s51nu7220qLqd5lSykKh8YDFHyeAHUKBM10trRqpNpLQ9nDAyKyrE5LkgYCY6h4a5prsvVL9RtvkY/RFAn9Utj17a3tvcSPAUhlWRgrHOFOeHDnVH2vQldL3ef2mVh4ii11diuce6E0cY9IpLjvZ4VIPVvxkow8g3T5aCX2SSgaC0sOxJyfEbY/caS+KZOzrSgj0TplORMKnyOGiI/wB6l7Z25kkSMcS7Kg8bMB/nQdhapw7llbLjGIYxj5oqWrDZwdHGic9xVX6oA/yrNQFFFFAUUUUHK22j3XufmegtVGx0jNCSYZZIieBMbsuR2HdIzXWOltQtH3UrTT2yySPjeYswzgYHANjkK0/Wt0V8DT6z/ioOVFGeA4k4AAHM0/tA6tvY6t3YmXdlnjkmZTzUFVVVPh3VBx2k1f8ARGptjasGgtYUYcn3QWHzjxqQ0tDFLG0MwDLKrBkJxvJ+1njnHEfSKImdOXtUdQZ7xDMyukA4BghZpD2RqBlgOtuQp3214j3CPc24yFESO6gEKT+8d4LnrxxJHLlUfo/WCaSRUg3Yo4wFG6oICqTkKvJRgdfUKzCCW8lNyAqb43Y43YjeVcEsR1geLx1vrg+EfmxW4j5z+Ms+t2m7oSBLcBQBknDZZvARwx4D2ca0rXTvRQypcSoszLlVG6MhgcnIXG9njx8HPq+L/Vl5GMhO6gyFAfPX+yM1XrjR0SNwcSEjj1Y7cns8A413rjxzXUONsl4tMvm309D0DQyNK4b20bqrRvx6+OfKDVM07q/Ax37JijDvuiY5HblG59XI+ap7SRQDGFLkZ70YCgfd2VH6O0e87qsakuzAKvLI45y3UOqqZuHpO7L48946K9rhrdc6SeNrsrmJSgCru8zkkjPMkeamB3O+gna4muyrCNEMSt1M7kFgO3AHHxitbVmz0c1+qXcKyLKQqMzkhJM4UN0b7jhid3iDxxT/ALK1SJAkaKiKMBUACgdgArzrV+M6b623G3Jm0LQL2d/PG6kKXaSM8g0bksMHrxnHkrGNcrkWH5PBT1PvFva9/wAW3yN7PLPgrqvT2r9tepuXMKSqOW8OI+Kw4qfEaqp2PaJ3s+p2x73ppd308+eqrOftQ9Ave30ESKSu+ryEDgsSkFyT1cBgdpIrora3q8b7R0qoN6SL2eMDmWQHKjwlcirBoDV22sk3LWFIgee6OLfGY5ZvKalDQcSRTshypKnBGQeOGBUjygkeWpjUzQDX95DbpydgXPvYhxdvo5eEgV0tcbNdGSOzvaRlmJYkFxkniTgNgcakNX9ULOxZntYFiZxukgkkgdXEnHHsoK5tl1fNzotlhUlrcrKqLxO4gKsABzwhNc26I0lJazRzwnEkTB1J4jI6iOsdVdpGqjpnZroy5cvLaqHOctGzJxPWQjAE+MUHM2tGsM2kJzcXBXfIC4QYUKvIAZpqbJtBPFojSVzIpXp4JVjzwJjSJyWHgLHh8Wr9o7ZVoqFgy2odl4gyO7jyqW3T9FW24tEeNomUGNlKMo4AowKleHLgccKDieuy9Uf1G2+Rj9EVB+tbor4Gn1n/ABVbLO3WNFjQbqoAqjsUDAFBmpdbb9XTd6PaRBmS1JlHb0ePZByz7Xvsfu0xaQG0HVnTM1/ctbJdGB27zclwhXdAOF3xgZz1UCotr90SSNThZgocdoU7wH01dNiugPVWko3I9jtsTsf31PsY+tg/N8NaA2Y6V+BSfSn4qfWybVA6OsgsgxPMekl5d6cYWMEcwo8J4k0F3FFAooCiiigK8Ne0UCh151kuob2WOKd0QbuFGMDIGeqoD88L74TJ5vura2je6E3zfRFVnNfR8PhxzirM1js+cz5skZLRue6c/PG++Eyeb7qveg9KbsYF05knl9jBbwANuZHL2/057KVKmrFoW7hd8XbMylmkDJjILHjvAcf2eQ+6q8Rw9NdI/wCd3Th+ItE9Z3/lJzWhyFt1CiNd1yhyN/8AaBbrxy7Kk7GyuCAwYAnKoCRvHHNckcARXzc6fhiRorZGAxgMCQuPfEHiW+jma09CaUMZJ3ekyuF3uQI7B18//Fcvzmm9LWmkX1t5eW0iyhJnVeHAkgjhjgDg88jnwqOm0S8k4WDeJbK99he+3c4wP2R28BW1dhpZBvkqzHgW71ePveAwKkn0vHBIrRxgtvbplGW8BcLnw8M8OHhpa01iNd9f6TjiLTO+ynad1XuoFLyoOOckOGJ8JAPLh2eOvNERKOEhkidFYjHBmZsEAcOHPn15rf1h0o6TiUsrvzDcGUjlhkI4EYz29nVWhb6wSXE4M5DDwKBwxjAI4hfAc1xt8pr1aK/GLdGPS1lHHBkoHLs4DhjlQCCp8fj7DWrd7RNJOwBuWTd4YjUKDjhknGSTz4mrBrFJFJEwRcBVZu8PDq7044cTnh9lLeRwW4DGOGKy0iJt1aLzMV6LZDrvpD4XL9I+6tpdc7/4VL9I+6qpBW6lenjxUmO0PNyZbxPeVjXXK++Eyeb7qyDXC++Eyeb7qrqmsqmtEYMfjDPOfJ5SnvzwvvhMnm+6j88L74TJ5vuqDryr/Ri8YU+/J5SnfzwvvhMnm+6j88L74TJ5vuqCop9GLxg+/J5SnfzwvvhMnm+6j88L74TJ5vuqCop9GLxg+/J5SnfzwvvhMnm+6j88L74TJ5vuqCop9GLxg+/J5SnfzwvvhMnm+6j88L74TJ5vuqCop9GLxg+/J5SnfzwvvhMnm+6vDrje/CZPN91QdeNyNRPD4/GExnyeUujtDSFoImY5LIpJ7SVHGtytDQP6tD8mnoit+vmL/wBpfTU/rAoooqqwoooNAjNo/uhN830RVYp3aa1Dt7qZppGlDNjIUjHAY7K0fWutPfzfWH4a9vDx+KmOKzt4ubgctrzaNFAKt+gdUHkRpVPxeHA99jn1Yx1+Dqq4HZdae/m+sPw1pXmhblGdElIj4pgsAG3yAueoEg/T48VOTja5OmOdT7RTg7Y4mbxuPSutZuoDSqVXJUsoBPPlgnieBP019aMwsuQwdIzzIHEcf2SQSDjqqc1rUNFGy4VXcGU5yUcgAbyrkjPPtzwNRFlq++60okKMjhCWXip473e/tDGDnlx8FTGaLU3aVZw/G/SOizx6y2086Ika7+7hXcYAPUBkf/vDU7BoaCBcBFwxyxY5LEdXh8XKlhFpCKFvY4ixQMGdTkt2ErnHtscuGO3hWXTWnJLlVeONo3jVeDSboxx3vYiSGH7xxzFY8mHrHx7NuPL03busmtughdx7ixdB0WWWRgBvqOGDjiByJzx66VEMghI3sZDDJ5gjhyI4H7DVoXaBIYpVkyxYBUXhuqMYP04qn3t8GQ7yKpJyCowMeAcjxFTEWrGrK2tW07hv3Gn2ZPaqnHPeDgc5B4AcOQ+iqgj7zsRwyeVfd9d5B7Bjq7M/TTf1Q2QQSWkMlw8yyyIHZVIAG9xA5HqIrP8AOK26u8Um1StgNbyU4U2Q2Y/9Sf6w/DWYbJ7T38/1h+GttONxx3ZL8HkknlrItN8bK7T38/1h+GvobLbT3831h+Gu8fyOGP24T/H5vRQUU4PWvtPfzfWH4aPWvtPfzfWH4atzLD7V5dm9E/RTg9a+09/N9Yfho9a+09/N9YfhpzLD7Ry7N6J+inB619p7+b6w/DR619p7+b6w/DTmWH2cuzeifopwetfae/m+sPw0etfae/m+sPw05lh9nLs3on6KcHrX2nv5vrD8NHrX2nv5vrD8NOZYfZy7N6J+vG5GnD619p7+b6w/DXh2X2nv5vrD8NRzLD7TH8dm9LXoH9Wh+TT0RW/WGztxGioM4QBRnngDFZq8G07mZe7WNRECiiioWFFFFAUVhe6QHBdAewsAftrz1ZH/AGifWH30GY1Bay6NLqXTnulXAGS8eDw8hOR/4qYW6QnAdCT1BgT9FEk6Ke+ZVPhIHCpidTuEWrFo1JYrqxIwLrMMSH9HvAEg8WLHgDg4PDPbW/DoVVSQTGVpGYlWAbLKBydMnic9Y6/AaltaLDIElrJF0iHfCll58PanPDOOI5GqKNabpTIrDckJLSFl8g70/s8MYHA+Gtlct8kd2K2KuOey4aLsI0UmVVCDO73gLq6nGSQMsQCOY6qoeulpLbtuxyh45RwCr325ngC3E+cVibTUu6Qk7RtvZ3zlxk82GRgHl5KzvrdCYVEqM8igjeiTcH0Zx9Aq9d1ne0T8bRpU5bF1wWA4+HgPHWpcouMsRnHDJ8nKpG70/vq++oCkHAOOB6uHZXxqfqTcaSkVi4ht84MjEBiPexJnJPh5ePlVcuVGLFuWbZpqo2krsGQZtoCGlJHBzzWLPXnr8HjrpRRUfoLQ0NnCsFum5GnIcySebMesntrPdaSii/SyRp8dgPtNYpnct9Y1Gm3RWraaRil/RyRv8RgfsNbVQkUV8u4AySAB1nlWJbtDwDoSeoMPvoM9FfDyheLEKO0kCsfqyP8AtE+sPvoM9FYPVkf9on1h99fSXCt7VlbxEH7KDLRWFLpGOA6E9gYHzVlJoPaK1LvScMRxLLGh7GYA/QTX3a30cozG6OP3WB+nHKg2KKM1gN5H79B42H30GeivFNY5blFOGZVPPBIHDy0GWisKXKt7VlPiINZqAooooCiiig5Z2yyEaXucEj2nI/uLU3FsP0kwDC4tMEA/pJesZ/sagttHuvc/M9Ba6Ns9Y7QRoDcwZCr/AOovYPDQK/UbZJfWV/BczTWzxxMxYI8hbijLwDRAftdtQ/dGORe2+CR/o/Uf9Y9PS00zbytuRTRO3E7quCcDnwBpE90h+u2/8P8A9R6DU0Bsfu7u2iuEuYVWZA4Vi+QD24HOq/pmyvdEXQjucScAwDMWiljzx3WOCOWOGCK6K2Z+5Vl8gn2VRO6QsVNtazH2yStGPiyIWPnjHnpsS+j9V7O9tEvLcyR78ZcDIO6wByp4dRGPJSj1K/pO/ht5+9STeLGPvTwUtw7OVM/YVdF9DzKeUUkyL4jGkn2uaV+xT3Xt/wDE9Bqt87ftT4V/R+aI2eaPtyGW3WRl5NMekI8QPeg+HGa5/tpD+cCjJx+UsYzwx6q5YrqsVylb/wBYR/ef/dVXa8Ro/NqetZ0dYtJGQJpD0URIzuuwJ38HhwAJ48M4pI6jag3OmjJPLOVRW3Wlky7vJwJVcnqBGST1jw4tXdJ3XsllH2LNIew7xjUcPmn6avuxe1EeiLfl3++58JZyePk4UCT151JudCSRSxTsyOcJNHlGWReO62Dw4cQc8cHsp6bLtaW0jYJLJ+lRjDKRyLqFO8PGrKfGa2tftUE0pAsDyGMK4kDKATkAjHHlwNY9n+pi6KhkiSVpRI/SZYAYO6Fxw8VBA7d9MdBo0xg4a4dYxj3o79vMuPLXP+iLyW0ubadt4brxzqCT3yB/sOCKYHdDaWMt9DbrxEEecf6yU5PmVfPXu2zVr1Nb6NZQfY4fUz56mUB1H0tJ9FA0dpurUulLOOO1eNTvrLvSMyqU3TyKqxzxHVSW1p2W31hbvczTQMiboIjkkLd8cDAaNR56eWyvS/qrRds5OWVeibPPejO7x8gB8orQ23e5E/xo/TFAiNSNSbrShlFvLEnQ7u90zuM72cY3UbspvbLtnV3oy4lluJIHV4yg6N3Zgcg8mjAx5age5q9te+KL7Xp5PyPiNBy9sSc/le3GT7WTr/canPtd1wbR1n7CcTzkxxnh3gAy0mDzwMeUikrsQ914PFJ6DVP90beE30EWe9jt9/HY0kjg+ZFoI3UXZxcaYV7madkTeKh3BeSRhzwSeQJ9tx457K09ZdX7zV+7jaKY4bvo5UyA+6RlJEzjhkZU5BB8lPzZlZiLRdmoAGYlYj95++Y+Ukmqx3QlkH0asnXFMh8PfAp/nQXTUzT639nDcqMdIO+X3rqd1h9IPkxXKWtsrerrvif1ifr/ANY1OzucbstZ3EXUk4Yf4iKMeLKec0qRo5bnTckD+1mvJoyesb8jjI8IJz5KB+7ItYfVujYmY5khzBJn3yAYPhyhU/SOqlV3RbkaShwSP9Ej5H/XT1n2HaTay0jNYzcOl3kx1dPDnl41zx8Va3dG+6UP8In86egbOqeqsAS0uh0glEatgPhGLIR3yj23tzjPKrnUVqn+pW3yMfoipWgKKKKAooooOV9s/uvc/M9BatUWwSZlDerIu+AP6NusZ7aqu2j3XufmegtdRWQ9jT4q/YKBY7O9lUujLwXD3Eco3HTdVCD32OOSfBVO7o/9dt/4f/qPXQprnruj/wBdt/4f/qPQN/Zn7lWXyCfZVN7o73Pg/iV/lS1ctmfuVZfIJSu7onT6O1vaRuCYy8soBzhiAqA9hxv8PCKCa2Be5N38vL/Iipa7FPde3/xPQanFsU0MYtEKGyDctJKfE4CKR81QaS+ym5W30vbdL3nftE29w3XKsoB+dgeWg6tFcpW/9YR/ef8A3VdUyShQWYgBQSSeAAHEkk1ytqwwu9OxPGCRJemdR17olMv2Cgt/dJD/AEm0+Rf06Z+yQ/0RafE/5jVG7pDRpaK0uAOEbSRsev2QKy+TvG8pqe2CaXWXRgiz39u7IwOM7rnfVsdnEjj1qaBjTTKoyzBR2sQB9JryK5RgSrKwHMqQcePHKlZ3Q+k1SyihyN+WUMB1hEBJbxZIHlqr6hXLWer2kbk5UzOYoyeslBHvA+NyPGtBVLW9TSGnVmlZVikuRITJwXoYzvAHPLKJjxmm1tnu7W60ZII54HkiZJVAdSeBwcDPE7rGlJs21BbSzTATdAsKqS3R7+WYkBcby44AmrxJ3P7AHF+CcHANvjJ7M9LwoNrucdK5jurY/sss6+JhuN6K+erdtu9yJ/jR+mKTOxfShttLRK2VE29AwPDDHioI7d4AeWnNtu9yJ/jR+mKCkdzV7a98UX2vTybkfEaRvc1e2vfFF9r08n5HxGg5b2Ie68Hik9BqlO6HH9KL4baP05RUZsQ914PFJ6DVbe6R0WeltbkDvWRoGPYVJkUeXeb6KBs6hH+jrP5CP0RVZ29H+iJPlYvSra2NaYW40XAARvQAwOo5gp7XPjXB+mqt3RmmFEEFqD37uZWHZGgIGR4WPD4poPnuax7BefKRei1L7Qf9Y1/vB/5zU2e5/wBFmHRpkYYNxMzjt6NQqLnyqx8RFKbQf9Y1/vB/5zUE9tq0e9jpWG9i4dLuTKR/bQsN4fRunynsqO256RW5u7SdPay2MTj50s5xTb206C9VaMlYDL23s6+JAd//AHMnyVzLd3byLGrHIhTo08Cb7yY+tI1B2Hqp+pW3yMfoipWorVT9StvkY/RFStAUUUUBRRRQI7aLstvr3SE1xB0PRybuN98HgoHEbvgqv+s1pb30P+2P3V0jRQIPVTZTpOC8t5pWiMccqO4EpJ3QcnAI41Ytr+z+70lcwy23RbqRbh333Tvb7NwGD1EU2qKDnOPZJplQFWVABwAFwwAHgAFTerOwxxIHv50ZQcmKLeJfwNIwGB4gfGKeNFBiiiCKFUBVUAADkABgAeDFJzaPsfkuJ2ubBowZSWkhc7vfk8XRuXHmQcceOTnAdFFBzpNqPrDLH0EkkzRHhuvckoV7DluI8B8FX3ZZsw/JzG4uWWS4I3VCcUjU88EgbzHlnAxTOooIzWTQkV7bSW8wO5IMZHNWHEOvhB4ikS+ynS9lKWspQRyEkMhjYr2MpPmyRXRNFBzzZ7I9KXkwe/m3QeDSSSGWXdHUg+8gDzVeNouok89jbWOjljWKJiX333T3owueHfElmJPaBTOooKJsh1Ok0ZayJPudNLLvHcORuBQFXPX+0fLV6Ne0UCH07snv/wApSXVp0ITpxPGWkwwbeEnLHDvs0zdo+g5r/R8lvCF6RyhAZsKMEEjexVrooFlsa1HutGG5Nz0fsoj3dxt72u9nPAY5imY/KvaKBIbNdl99Y6QiuJ+h6NA+d18nvlIHDHaaa2tWr0V/bPbzZ3X5MOaOOIZc9YNTNFBzuuy/TNjKxspeB4b8MpjLr1b6HH0HIrNojY/pC7nEukpd1SQXZpDJM4H7IPVw6yeHYa6CooMFjapDGkcahURQiqOQUDAApLaM2XX0el1vG6HoRdNPwfvtwyFva454PKnhRQfEiAggjIIIIPLB4YxXOmk9iN/0snQdCYt9ujLSENuZ4ZGOeK6OooNHQVq0VtDG+N6ONEbHEZUAHBreoooCiiigKKKKAooooCiiigKKKKAooooCiiigKKKKAooooCiiigKKKKAooooCiiigKKKKAooooCiiigKKKKAoooo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6" name="AutoShape 12" descr="data:image/jpeg;base64,/9j/4AAQSkZJRgABAQAAAQABAAD/2wCEAAkGBxQTEhUUExQUFRUVFxUYFRcUFBUVFRUVFxQWFxYUFRcYHSggGBomHRQUITIhJSkrLi4uFx80ODMsNygtLisBCgoKDg0OGxAQGywkICUsLCwsLC8sLDAsLCwuLC0sLCwsLCwsLCwsLywsNCwsLCwsLCwsLCwsLCwsLCwsLCwsLP/AABEIAOEA4QMBIgACEQEDEQH/xAAcAAACAwEBAQEAAAAAAAAAAAAABgEFBwQDAgj/xABJEAABAwIDBAYGBwQHCAMAAAABAAIDBBEFEiEGMUFRBxMiYXGBMkJSkaGxFCNicpLB8DOCotFTc4OTssLhFSQ0NUNUY7MX0vH/xAAaAQACAwEBAAAAAAAAAAAAAAAAAgEDBAUG/8QALBEAAgIBBAECBAcBAQAAAAAAAAECEQMEEiExURNBBSJhsRQycYGR0fChI//aAAwDAQACEQMRAD8AyxClCeiCEKUIoCEKUIoCEKVCKAEL7gic82Yx7z9hrnfILvZgFUf+i4ffcxnwc4FAFahW42aqOUf96z+ah2zdTwja77ssX5uCAKlC7KjCahmr4JQOeQuH4m3C4g5AEoUoRQEIUoRQEIUoRQEIUoRQEIUoRQEIUoRQEIUoRQEIQhFAShShMKQhShFAQoc6y7cHwqaqlEUDM7zv4NYPae71R+hda9sx0fRUwDiBPPxkeOww8om/nv7+ChuiTLsO2YnlAc5vVMPF47R8Gb/fZN2DbB3sWxdYfal1H4fRWq0OAMBzP7TuZ3DwHBGJbQ09P2L5n+xGMzvO27zSORKQtUuxUxFnShg9lgsB5BdQ2Ci9eR59wUVO0tRJ6DWQt+123+4aBVlRXOOr5pXeByj4LO9VjXF2Nt8lqNiKYevJ+NDtioeEsg8wfmEszYzG3g4+Mjv5ryZtXED6Lx4SO/mmjlvqLI48jBPsVK3WKVp7nAsP4mJcxnA3D/iqbMPbyh9vB7LPb71dYftZGfRlkb3Os4JjpMczDXJIPsmx9xTLLHp8BXgxyr2RjeC6mkt9mQ52eGcDM394HxSzXUMkLssrCwndexa4c2uGjh4FfoGtwGmqDmZ9VL7TOy6/eOKVcZwd8QLKljZYT64bdvi9vqn7TbFWpkUZAhMuPbKmMGSC747XLb5nsHNpH7RnfvHEcUtAplyKCFKFNAQhShFAQhShFAQhShAEIUoRQEIUoRQAhShNQtkKwwDBZayYQwjXe9x9GNvFzvyHH3kccMDpHtjjGZ7yGtHMn8uPktz2L2bbTxinZqdDUyDe9/8ARjuHH3c0snQyVlrsls5FTRCKAdne+Q+nM7i4nl+homOrmjgjL5HBjWjUnQeC+q2ripYXSyuDGMFyT8h3rBNrNsZcQm0u2Jp+rj/zO5n5Krkfob8d22fOS2ImKHmP2kg/yhVtLMGjsttzPE95KoMMiA1PaPwCtZpNN6yTxSySooyalQ4RFfirhuICX6mse46ucfNdssWY81MdEuvpfh0Yq6MktSU+Rx4lQYDyTHDh6tKXDR3HxWnLjjjXJRPW7RF6ojcSF30WNSxHXtD3H3p0qMGhI7TbHhbeVXMweKMF7rWG9zyA1vmdFhnPFkVNf79TRpc7zLclS8nfhG1BcASHOHeCHD7pG9MDdrIwMrmyPaR7Av4G5F0ly4iLdiN7xzP1LPLMC8/hHiq+TaAg2EcJPL6138WcfJVR00o8ro1+vDq7GLEa2Brs9P1jQTd0bmEC/tMc2+UpT2jwRkl56Ugu1dJE2wJG8vaz1XDi3jvHEK9oa4Si5hjPPI+Rjh7y4fBetZhbHdppLCNQJOHe2Vu7zDfFNtkuSfUgzMAUK/xrAHMcSAbnUtO839Zp3OB/V1Q2TJpkvghClCmiLIQpQigshClCKCyEKUIoLIQpUooLBBUr7pqYyyMibve4N9+/4XTPgge+jHB8oNWRd7z1dOCN3tSeAtfyHNbVgdAIox7yTvJ3kkpZ2Tw1oIDR2IR1UfK7f2jvN1x4NC+ulraT6FQlsZtLP9WzmAR2neQ+azt2y1cGb9Ku2BrKg08Tv93hcQbbpJBoXd4HBKlLpoPMrgp2WCsqWNaceK+CjJMt6WewsFaUVG+U6e8rkwqjzEX3J6w9jWtACfK46dfKrZxNXqdnXZUNwYNGupUih7kzNhBX19FamwfE1HiXZy/XnLsXo6Ir7dARuV6+AAcF7UtM1rMxsC65ufVYON+G4nwsrMutUlaNWixPUZVF9dsXK0mNoJa5znHKxotmkda+Vt9wA1J3AalfFNhwJDp3B0l+yB+zjNr2jHPf2jqe7cu2h+sP0p4N5RaBpveKm3s04OksHu8Wj1VMzLFYJrbj3LuzV8R1df8Alj4SKbEqO2Z3EA2SlXUljfh+aepzmBHiPNJlY4kkcLke48f5J9O55HyUaTNJvk5KCtMbw4eY5haTgc7JmAaEEafmFmMkautkcU6uTIT2Xbu4q3LCnZ2oStDLiOHiN3VPBdC+5ZzYeOQ8DxtuKRdpsCcxxI1NrggaSs9oDg4cR5clsNdSCeK437x3OCWq6i6yPL629nc/l4Hd5jkq3G1uXZENRsnsl0/+GPhCscao8j7gWa7Udx9Yfrmq9SuVZrfBCFKFNEWQhShFBZCFKEUFkIUoRQWSmLo/h/3iSe1+ojJby6xxyxj8Rb70ulPvRjSXjb/5qpgP3ImukPxDEuXhEw7Nj2aouqjY32QL954n3rEOmHGfpOJujBuymaGDlnOrz8h5Le4Zg1jnnc0EnyF1+Un1JlmmlOpkke73uJHwsqYK2WSfB0QhXFDEqumCvqFi6mngYM8qLrD9NyY8OaVR4fGmnDYVvy4YKFvs87qZ2ywiGi+19PbZfDzovG5ntyNGZHHWyE2aN7iGjxJsPmvbatgMQgG6eSOn/sjcygf2Mcg81Xsf/vVOOc0f+MKzxpgM9IDuD6h3mKdzflI5aNPXZ6H4bHZhnM8Kp1zpuHDl3LkcP1/rxXo99ybNAsdTewuQDoANdDxXm5xAu6wHdf8AR7rJc2Gcfmg7j34/59jz2S3Js4attgfA/wCiVcUpcpGltB5dybKhpdbQgAggHQu14jgONjr4WVJjDL37t3ja5Pxst+g3SltZfp5bZC1M3RcbH5XAjeCrCYKtl3rbmid/C+DZNjsREkQ7x8RofyXLijbSPbuzajuJ/wBbJb2Arrdnkfnp+avtoJNWu8lmhwVZ4W7ErbKlBa5wHsyD98dofiJ9ySlo2PMvGf6t3/seQs4akguWjp3cYt+CUKUKyiLIQpQigshClCKCyEKUIoLIfuWpdF8XZpfu1Unn9U0fmstk3Fax0XOBFMP/AAVI9z4j+aqz+w+I0DaGbJh9S4cIZD/CV+XsN9AL9NbVtvh1U3nBJ/hK/MuGnsBV4+x59FvSBMFCl+kKvqIrr6Y5up9xlwwJvwdqT8Lcm7CHrdqvyHncv5kdlTvXhIdF6zuuV4ybl4fUyTyyryUpizWVfV1ELzuZLE4+Ae0n4XTXtOzI+mfwZUZHeE0UkI/jdEkjaiO4KdKOQYhh47VnPjyOd7E8ZFn+T2sf4EK/Tvij0vw6pYpQ8le9tnPG7cfPUX+S8DETZp0Y0AAA6usBa53gDXvuAvWGcyMDyMr9WyN9iVpyyM8nA+IIPFSq5ZnDiulX8N0/2POZU4TcWc9SQBc/opfrd1zqTYnzG4dyvK7cL7tRpvFxa40/WqpcSO9dz4LiWxzHxIXKwWKqZyrivGhVFO5ac539Lyi/2TqMr/MfNOu0LuxfkQs92cd9Z5j5p+xe0jmxcDq88mDVx/LxIWLpmlwsp9on5YL8oW+913/5lnDE57f1/ZDPWkNyOTR+gPNJrAlxK7ZonxS8EoUoV1CWQhShFBZCLKUIoLIUL6UIoLB40WidF9Tb6KeUtRF/eRMcPjE5Z6QmLYetyNk5wyQzjwY/K/8AglefJVahcWPhfJu9dFnhez2mOb72kL8sUbCwuYd7HFp8iR+S/VjHBwuNx1HzC/OG3mHfRsTnbazZD1jPB+p+N1mi6ZdJcHNTuV5RPS7E5W1FKunp5mHPGxrw6XVNWF1FikWjmTFQVK7FLJCjz2oxtMbXnVfDgualqg4LpDl4n4hpZYMrfszGxe2gp7gqr2E2hFJUOhlNoJyBc7o5dzXnk0+ifI8E018OYFIG0OHanRUYZ0dX4fn2s07HsPdE908bS4OA+kRtF3ODRZs8Y9Z7QLFo1c0C2rRfhDQ5oewh7HC7XNN2uB4gpe2G2/EYbTVriGiwinOuQcGS8co4P4cdNQ51uBEOM1I9sbpO05jhmpZydc5DdY3n+kZvvchy1Twxy89HS1Wgx6n548MWauXMbD0Wm5PNw3NHgdSfAc7UtdImDEZCwWnp5YSNMzQZ4D3iWMHKPvhpSvVVUTrlksTvB7T+a9Do3jxYdkTmLRTxyplXWu3pbmcrTEq5votIc4+zr8t5U4ZstVVBFmGNp9eW7Rbub6R93mqc80dbT42iNnX2e2wJcXCwAuSRrYBPoHVMc+Q9p2rzfdyjb+fM+AU4bgcNBFmJvI7smR9gTfe1g9UHkNTxJXfieCOLLu37wOAXPnO+EboQrlmTbTz9ZUl1yRlaBy5m3mbeS4gEybR0IY0lwsRu535BLbHA7lowcxKsvEiUKUK6iuyEKUIoLIQpQigshClCKCyV1YBVCKpaX/s33ZJ3seC138LnLmXlO3TTeNQjJDdFoISp2foXYqrLqcMebyQEwv7yzRrvAtynzSZ047Pl8LKpg7UJs+39G7j5FeXR/j4Do5CezIGwTfZlaLQSH7zQWE82DmtSraVs0TmOFw5pBB4giy5vRuPyzTy3AKsaaVeG0eDOoap8Lr5Lkxk8W30815RvWnFOijJCxkpZ1b0lVZKdNOrSnqV1cGejl58FjnSVquaWuSHBVKxp8QsrNThx6mFM5WTTsec4IVFjVKHAr4pMUHNfdTUhy8xDSLFmqXRmgpQkZ/i9FYmwRgG2FXQdmJ+aK9zDKC6PvLRe7D90jzTJX0oOriPBK2IUN9eC6U/TlxDo7ul1DY/4b0vUr9KiGaB3F0dpo/8AK8eFj4rqn2twqbU1MX9rDID/ABRrGaimsvFlCTwWeUVHk60Z2a/JtXhUW6oae6GGQ/JgHxVNiPShGARSU7nH25yGtHf1bCS7zcFn7MNPJM2x+ypqJbkfVssXHmeDfzWffbpFyXBFZVVNSBJUPLnbw22VjAeDGjQfPmSmzBtvssQiqWue/MxkbxbtFxDQH3I113/o2tVs8LWAWVbdNDZupb/09X/fI3eQ+asirYsuh42lwh77udqfgByH81n9bSGN1wPEc02bD7YiQClq3drdFK71uTHn2uR4+O+y2iwLeQF1obZR+U84s2XBlccvN+5nzHXFwvpfVbSOjcSPMc18RvBFwlo6cZKStEospQpomyEKUIoLIQpQiibJQpQnoSz3wWtEMha+5ilGWQDfYkEObycCGuB5tC3PYrHesb1MrgZYwO0N0sR9CZvcRv5G4WBSR3FlfbL425jmRl4ZJGSYJHeiL+lFJ/43ceR15rBqcNPcjXhyXwzUukvZBtXCXAdturTyP8lgEsb4XmKUEOHPiv0rs7tE2oYWuGWRvZkjd6THcjzHI7iEubd7BsqmlzBZw3Ebx/osqdF7VmKxyLshqFw4nh01K8slabcDwXxFMDuK048tFM8dl9FVLqZVJfbKvVtQtcdQZpYLGJlbbivQYkeZS6KlBqU0ssZdlX4ZeC/diK4qmrzKpdUL0gBcVmnOMeSyGnSO2mpc5Vq2iaAuSCoawK7wHB5qxwygsj4vI/w8yuPmyZMsqR0MWFLlnjhGCuqZBHGPvu4MbzPf3LWcMwqOnibHGNB7yeLj3r0wTBmU8YZG23M8XHmSvXFMQipo3yyuDWsF3H5ADi47gO9XYse1fUecrKja3GGUNM6V1jI7swsPrSEaX+yN57h3hfn2oaXEucS5ziXOcd7nE3JPiSVf7VbQSV05lfdrG3bEz2Gd/wBo7yfLgFUELq4cG2PPZgyZbfBTTRLRdhdrxKBS1R7W6KQ+t9h559/Hx3pc0V1XzRWUNPG7RXmxQ1ENsv2fg1XaLAt5ASFW0jo3XA8RzTdsPtgJgKWqPb3RyH1vsu+18/Hf37RYFvIC0prIrRyMeSeln6eToQI3gi4//F9IrKR0brgeI5qI3gi4QjqKSatEoUoU0TZCFKEUFkoUoT0JZC85Y7+K9UIcb4JToucB2gLXNEjzHIwZY5rEjL/RTAenH8W8NNFrezO1TJCIprRy2uGkgtkHtxP3Pb4LCJIwd66qHFXxDI8dbFe+VxN2n2mOGrHd487rnZtK1zE2Y86fEjf8b2cgqmkOaDfuWUbSdE72Eup3fulWmze2bxYMf17fYeQyob3AmzZf4XdyesK2sgmOXNZ/GOQZJB4tdqsnRps/O1bhdTAbSRu042XIKscQQv1NUYXBOO00FUtX0dUj/VHuClSaI2o/Ooqm81JqRzW8u6J6Q+qF7U/RXRt3sB8VPqMjYjAY57mzQSe4JgwjZysntljLW83aBbzQ7JUsXoxsHkFZdXFGLnKAOdgErbfYySRnWzXRs1tnTHrHcj6I8uK0ajoGRN4ADyAVVVbVRAEQjrCN7hYRt+886eW9IO0fSALlrSJ38GsuIGH7R3vP6siEG3UURKdK2PmP7UwwRl5dlYPW4vPsxjie9YptRtJLWvBddkTT9XHfd9t/tP8AlfxJr8Rrpah/WTPLncPZaOTRwC8LLpYNNs5l2YsufdwuiEKULVRns+SFzTQrrUEKJRsZSopZorLR9h9sBMBS1R7e6OQ+v9l32vn470maFV00VlkcXjdonLihqIbZd+z8Gq7RYFvICQqyldG4kDxHNN+w+2AmApao9vdHIfX+y77Xz8d/dtHge8/HgtCamrRyseSemn6eToQo3gi4X0rFuBObdx0vuFviVwPZYkHgiGSM3S7R1ZRaSfk+VC+lCsoSz6QhCehbBCE+bB7AMxCndM6d0ZbIWWawOBs1rr3J+18Es5xgrkNCLk6QhqLLYf8A4Zj/AO7k/um/zVJjnRJUxNLqeRk4HqW6uT925LXHzCqWpxN1ZY8GRexmr4BvGh7l2xYvM0Br8szBubKA633SdW+RC8ZIy0lrgWuaSCHAggjQgg6gr5TTwQn2hY5ZR6GHDdsjH6L6iHua/rY/wSXP8SvabpDl4VULu6SJ8Z/gLgkEtXyYhyWZ6FezLlqn7o1CPpEm50p8JnD5sUSdIcvGWkZ/aSP+AYsu6hvJSIRyS/gX5G/F/Q0Cq6QCd9UT3QQfJ7z+So6za8u9GJ0h9qpeX+eQWb8EuhgU2VkdFBd8iS1Un0dOIYnPP+1kJbwYOywDkGjguVrbKULVHHGKpIolNy7BCEJqFsEIQigsEIQigsghc08K6kEKJQTJUqKSaGy0LYHah1RNHTVj2ZA09W52jnyAjK1zibE2zcNSOe9PmhuuCSnWHJilG6NC2TpzV10ant9i0ULuqjyul421DB9rv5D9FDDr6lV9NDZd7ArtNi2IXPPcz6QhC00UWfStMBwU1DiSckTPTfa9tCcrRxdYHwVWn7Zaq6uiGaKNzDIXBzgdJMwbcab7Acb9lJnlKMLi6+rE3KPLLen2MomxhzonOAaXPcZX3a0AkmzbC+7QDjxS1g+LVFBaopS80pf243m7XXNrdzrAdobtL3Gie4jLJCXNDcxBDRfLl1O4D0Ru3+KS9soHNgibI9vWBzg5kbrsNzcvsNztwN9Vz4yz+pslyvcsc4KKyRtCnPiMhc5wkkALiQOsdoCbgb039H23U8E8cU8j5YJHNYescXGMuNmva462uRcbrXSKQunDKR0s0cbBdz3sa23MuGvlv8l0p44yjTQQySTtGldN2Atb1dYwWLj1cth6RykxvPfZrhf7vJc23+wlNR0YnhMpeXxt7bw5tnXvoGjkmXpsnaKBrTvfMzL+61xJ/XNffTB/ywf1sPyKwYsk6xq/dr7GvJCNzf0/sTdhuj5lTB9Lq5THD2i0NLWktaSHPe92jW3B917q8j2Dwmpu2lqz1nDJMyTzLDqR4EKdgdpKOegFBVObGQ10dnuyNkY5xILX7g4Xta99LrmxfoiIGejqLkatbLoeYyys48uz5ppTlvanJx8eCIxWxOMU/PkzsYQ59UaaAiZ3WFjHM0a+xPaF9zdCb7rC602j6MKOnjD6+o7R3/WNhiB5Au1d43HgFw9DGFllXVda3LLAxrMrt7S55zf+sa9/elrpOxB8uIzB5OWIiONvBrQ0XsO8knz7ldJzyZPTi6SVtlcVGEN7V37DfjHRjSyQumoagDKCe3I2SEgC5u8as8blI2x2yM2ISFrCGRst1kpFw2+5rQPSceXx3XpoauRjHsa9zWSACRoJDXgG4zDjqts2Pd9FwIzRgZ+pnmvbe/tkE87BrR+6oyPJhh3bbpBBQyS6quzgf0fYTBaOeoIkP9JUMjcb8mi35pd216M3U0bp6Z7pYmjM9rrdYxu8vBbo9oG/QEDXXhn80jnuLnkuc4kuc43c4neSTvK2PoTxN8tPPBIS5kJZkza2bIHXj8AWXt9pRkjkwx37r8omEoZHt214KXZbYSkrcP66N0oqMr2kZ2lgnaNLjL6J7LrX3OWaEW36EbweB4grU+jPEW02JVVFe0b5JREOAfE51gPFgP4Aq7HdkM2OCAN+qneJ92nV6umHd2mvH7zU0MjjOSk+KtfoRKClBOPfTOk7CUsOF/S6kzdb1WfKHhrc7/2TLFtwe0wHzVbsN0durGdfO8wwa5bWzyW3uF9Gt7ze9t3FXnThjP7KkYbWHWyW82xj/GbfdT1tDgLZaIUjZvo8dmMzADVjR+z1I0Nh5A81Q804wTb/ADP+EWrHFyaS6X8sTodhMInJip6omUA+hOyR2m85bWI8FnW1uzUtBN1UlnAjNG8CzXt524EcRw8CCtBpei+KN7ZGYhlexwc0hjLhwNwfTXX01iN9HE8OY57JgBYgnK5j8w8Ltb7k2PNWRRUnJPyLkx3Btqmjhm6L4pKFklOZDUSMgcM8gEYLywyE9m9g0vPPTiqjbDo5bRUfXCcyStc3M05WNLToerb6RIJad+4HRaTPi/0TCWVFrmOmhyg7i9zGNYD3ZnBfn/EsQlqJDLM90j3b3ON/Jo3NHcNAp07yzbd8J/z9CM3pwXXLRoOObBUv+zDW0pmLurZLZ7w4ZNDIDZo1AzfhWeYRhRqKiKFu+V7W+AJ7TvIXPktc6G8RbPSTUcmojJsDximBu3ydn/EFV9FOzTo8QqHSC/0TNGCRve4locP3A78YUrI4Kal2uv36BwUnFx9yq6SdkqPD2RNgMplkcT23hwEbRqbBo1Jc23gUiWTN0i4z9Kr5Xg3ZGeqj+6wkEjxcXnzCWlpwRagt3ZRlknN0QpQpVtFYJm2Tx1kTXwzW6t1yC4EhpLcp0G6+mvDVLSEZMUckXGXQqdO0NdDiz82SOQtY4+m8lxDeG49qwK58WpXCo6ppNQ89ljWi5c4nQZRuvvPml0Er7p6h8ZzRvcx267HFpsd4uNVVDA4+/HsV+lF8vyadTdDbixpfVhry0FzRDmDXEatDusF7HS9kwYXs9h+DgzzS3ksQHyEZt2rYY263Pdc99ljX+2Kj/uJ/76T/AOy5JHlxLnEucd5cSSfEnVVvT5Z8Tnx9EbFmxx5jHn9Rg272qdiE+exZEwFsTDvAO97resbDwsB3nTumD/lg/rYvkVh66ajEJnjK+WV7eT5HubcbjYmyslp1cNvCiLHNxK/cfcI6NoqujjlgqmmYi8g9OME6iMgdpjhuJN723Jl6O9j6ugle6aePqchHVse9zS64OchwAbYA696ximqHxuzRvcx3tMcWu97dV1VmM1ErcstRNI32Xyvc3zBNikngyyTju4f0GhmhGnt5/UeIdtYocanqGm9NLlie5uujWsaJhzAc07t7SbJk2w6P48QeKulmY10jRm0zxS2FmvDmnQ2AHG9hu1viqusMFfCzPAKyOMjMXRsmEZFr5yQMpFuKJ6fa1KEqaVfqEc1pqStdjwOi2GCnlkrKoNOXsPaMscTr6E3N5Cd1tN5trYj16KNqIjCaCoc0avERdo2Rjyc0RvxuTYHeHW4LOZZ6qsdqaipc3W31kpaN1w0XyhcVTTPY4skY5jhva9pa4eLXC6l4HOLjklb+weqoyUoRpfc07Euh53WHqKhoiJ0EjXF7ByuPT8dPzTAX02A0RaH9ZM+7gDYPmktYHKPRjFh4DmTrlNJi2IMDI45asZxeNjXS3e3WxjG8jQ+jyVPI98j7uL3vcQLkl73HcBrqSk/D5J8ZJWvuT60I8wjTPWlxGRk7agG8jZBLfm/NmN/E396/SNHLBM2KtFv2JLXn1Y35HuB/APCxX5urcPlhIE0UkRdqBJG5hI5jMBde9NW1RidHHJUGFrTnYx0hjaw3zZ2g5WtNze+mpT6jTrKk06/oXDmeO01YbSYoaqpmnP8A1HktB4MHZY3yaGrWsEr4MZw/6LM8NqGtaHDTMHs9GdgPpA8R3kaaFY3SUckrssUb5HWvljY55sLC9mgm2o17191FHNA5pkjlhdvYXsfG7Ti0kA6cwmy4YySinTXRGPK4ttq0+x6i6Hakvs6anEd/TAe51ueQgC/dmVD0gbOU9FO2OCbrLt7bDYvjcAPScNO1qbbx4ELkqdoK9rQySoqmgtBAdJI0lh3OBJuWnnuKr/8AZk5jM3UymLUmXq39Xv1Jfa2/jdEI5FK5y4CcoNVGJs22X/IP7Ck/xwrDl3Rz1Eo6prp5Rb9m10jxlbY+gCdBYcNFymBwaH5XZXEhrspyuI3hrtxIuPepwYvSTTfvZGXJvadewxdHGMfRq+JxNmSHqn+EhAafJwYfIrYts61lDR1U8YDZJjoRvdM5jYmu8msB/dKy/ZPo+qpKqP6RC6KFpDpC+wzBpvkAvqSdPC6sumvGs88dK09mEZ5P6x47IPeG6/2iy5YRy54qLvz+hfjlLHibf7GagIUoXRox2QhShFAShCEwoIQhFACEIRQAhCEACEIRQELTK94koacMdCS2iY0k4i6FzHhrrtNO02eRcb997cFmiiyryYt9c9FkMm2xs2Af/wAY0SsifJSubG58giGcvbaziRYr522qgY6OJ0zKieGOQTSsf1gOaS8cfWeuWi480rWQo9L59/8AuqD1Pk2mlYI6Nz8Nq+vgbFSU/Vz55A2Rj2CTTIdXXzi1t6VNhK6OKtjfK4MbaQNe4aRvexzWPd3AnfwvfgqCyFCwKmr74+/9kvLynXQzbRQTRUzI6isbM8yl7YmvE+VuSxmMu9tzoGcd++6vNiK+lpadnXSgOq5XCVrWh/1DWuhEcpzDqgXSF99dBuWe2QiWHdHa2Cy1LckW9IDTVoayWwZO1hkY+zXxiUalzTYtIAK9duawy1tQesMjBI/qznztDT7GtgPBUdkJ/T+bd9KF3/LtGLbqdr5KfI5rrUVM05SDZwa67TbcRyTiyub9KZWCqiGHtgDDB1vaAEGQ03UcXZ9dyyxFlXLAnFK/p/I6zU26Gbo6rhBVPkzNYW085YXkAZ8oLW67zcbuK7ts6unko6V1OWgPlnldFcZoXvDM7CN+XOHW0GlrJLQmeFOe+/8AcirK1DaO8/SpXuaQDAwn1mxHMPDM4j4JapMdmjc9+bO6Q5nmS78ztdTrqdfgFWoUxwwiqSRDyzfbJe65JPEk+83UIQrKEBCEIAEIQpIBCEIAEIQgAQhCABCEIAEIQgAQhCABCEIAEIQgAQhCABCEIAEIQgAQhCABCEIAEIQ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8" name="AutoShape 14" descr="data:image/jpeg;base64,/9j/4AAQSkZJRgABAQAAAQABAAD/2wCEAAkGBxQTEhUUExQUFRUVFxUYFRcUFBUVFRUVFxQWFxYUFRcYHSggGBomHRQUITIhJSkrLi4uFx80ODMsNygtLisBCgoKDg0OGxAQGywkICUsLCwsLC8sLDAsLCwuLC0sLCwsLCwsLCwsLywsNCwsLCwsLCwsLCwsLCwsLCwsLCwsLP/AABEIAOEA4QMBIgACEQEDEQH/xAAcAAACAwEBAQEAAAAAAAAAAAAABgEFBwQDAgj/xABJEAABAwIDBAYGBwQHCAMAAAABAAIDBBEFEiEGMUFRBxMiYXGBMkJSkaGxFCNicpLB8DOCotFTc4OTssLhFSQ0NUNUY7MX0vH/xAAaAQACAwEBAAAAAAAAAAAAAAAAAgEDBAUG/8QALBEAAgIBBAECBAcBAQAAAAAAAAECEQMEEiExURNBBSJhsRQycYGR0fChI//aAAwDAQACEQMRAD8AyxClCeiCEKUIoCEKUIoCEKVCKAEL7gic82Yx7z9hrnfILvZgFUf+i4ffcxnwc4FAFahW42aqOUf96z+ah2zdTwja77ssX5uCAKlC7KjCahmr4JQOeQuH4m3C4g5AEoUoRQEIUoRQEIUoRQEIUoRQEIUoRQEIUoRQEIUoRQEIQhFAShShMKQhShFAQoc6y7cHwqaqlEUDM7zv4NYPae71R+hda9sx0fRUwDiBPPxkeOww8om/nv7+ChuiTLsO2YnlAc5vVMPF47R8Gb/fZN2DbB3sWxdYfal1H4fRWq0OAMBzP7TuZ3DwHBGJbQ09P2L5n+xGMzvO27zSORKQtUuxUxFnShg9lgsB5BdQ2Ci9eR59wUVO0tRJ6DWQt+123+4aBVlRXOOr5pXeByj4LO9VjXF2Nt8lqNiKYevJ+NDtioeEsg8wfmEszYzG3g4+Mjv5ryZtXED6Lx4SO/mmjlvqLI48jBPsVK3WKVp7nAsP4mJcxnA3D/iqbMPbyh9vB7LPb71dYftZGfRlkb3Os4JjpMczDXJIPsmx9xTLLHp8BXgxyr2RjeC6mkt9mQ52eGcDM394HxSzXUMkLssrCwndexa4c2uGjh4FfoGtwGmqDmZ9VL7TOy6/eOKVcZwd8QLKljZYT64bdvi9vqn7TbFWpkUZAhMuPbKmMGSC747XLb5nsHNpH7RnfvHEcUtAplyKCFKFNAQhShFAQhShFAQhShAEIUoRQEIUoRQAhShNQtkKwwDBZayYQwjXe9x9GNvFzvyHH3kccMDpHtjjGZ7yGtHMn8uPktz2L2bbTxinZqdDUyDe9/8ARjuHH3c0snQyVlrsls5FTRCKAdne+Q+nM7i4nl+homOrmjgjL5HBjWjUnQeC+q2ripYXSyuDGMFyT8h3rBNrNsZcQm0u2Jp+rj/zO5n5Krkfob8d22fOS2ImKHmP2kg/yhVtLMGjsttzPE95KoMMiA1PaPwCtZpNN6yTxSySooyalQ4RFfirhuICX6mse46ucfNdssWY81MdEuvpfh0Yq6MktSU+Rx4lQYDyTHDh6tKXDR3HxWnLjjjXJRPW7RF6ojcSF30WNSxHXtD3H3p0qMGhI7TbHhbeVXMweKMF7rWG9zyA1vmdFhnPFkVNf79TRpc7zLclS8nfhG1BcASHOHeCHD7pG9MDdrIwMrmyPaR7Av4G5F0ly4iLdiN7xzP1LPLMC8/hHiq+TaAg2EcJPL6138WcfJVR00o8ro1+vDq7GLEa2Brs9P1jQTd0bmEC/tMc2+UpT2jwRkl56Ugu1dJE2wJG8vaz1XDi3jvHEK9oa4Si5hjPPI+Rjh7y4fBetZhbHdppLCNQJOHe2Vu7zDfFNtkuSfUgzMAUK/xrAHMcSAbnUtO839Zp3OB/V1Q2TJpkvghClCmiLIQpQigshClCKCyEKUIoLIQpUooLBBUr7pqYyyMibve4N9+/4XTPgge+jHB8oNWRd7z1dOCN3tSeAtfyHNbVgdAIox7yTvJ3kkpZ2Tw1oIDR2IR1UfK7f2jvN1x4NC+ulraT6FQlsZtLP9WzmAR2neQ+azt2y1cGb9Ku2BrKg08Tv93hcQbbpJBoXd4HBKlLpoPMrgp2WCsqWNaceK+CjJMt6WewsFaUVG+U6e8rkwqjzEX3J6w9jWtACfK46dfKrZxNXqdnXZUNwYNGupUih7kzNhBX19FamwfE1HiXZy/XnLsXo6Ir7dARuV6+AAcF7UtM1rMxsC65ufVYON+G4nwsrMutUlaNWixPUZVF9dsXK0mNoJa5znHKxotmkda+Vt9wA1J3AalfFNhwJDp3B0l+yB+zjNr2jHPf2jqe7cu2h+sP0p4N5RaBpveKm3s04OksHu8Wj1VMzLFYJrbj3LuzV8R1df8Alj4SKbEqO2Z3EA2SlXUljfh+aepzmBHiPNJlY4kkcLke48f5J9O55HyUaTNJvk5KCtMbw4eY5haTgc7JmAaEEafmFmMkautkcU6uTIT2Xbu4q3LCnZ2oStDLiOHiN3VPBdC+5ZzYeOQ8DxtuKRdpsCcxxI1NrggaSs9oDg4cR5clsNdSCeK437x3OCWq6i6yPL629nc/l4Hd5jkq3G1uXZENRsnsl0/+GPhCscao8j7gWa7Udx9Yfrmq9SuVZrfBCFKFNEWQhShFBZCFKEUFkIUoRQWSmLo/h/3iSe1+ojJby6xxyxj8Rb70ulPvRjSXjb/5qpgP3ImukPxDEuXhEw7Nj2aouqjY32QL954n3rEOmHGfpOJujBuymaGDlnOrz8h5Le4Zg1jnnc0EnyF1+Un1JlmmlOpkke73uJHwsqYK2WSfB0QhXFDEqumCvqFi6mngYM8qLrD9NyY8OaVR4fGmnDYVvy4YKFvs87qZ2ywiGi+19PbZfDzovG5ntyNGZHHWyE2aN7iGjxJsPmvbatgMQgG6eSOn/sjcygf2Mcg81Xsf/vVOOc0f+MKzxpgM9IDuD6h3mKdzflI5aNPXZ6H4bHZhnM8Kp1zpuHDl3LkcP1/rxXo99ybNAsdTewuQDoANdDxXm5xAu6wHdf8AR7rJc2Gcfmg7j34/59jz2S3Js4attgfA/wCiVcUpcpGltB5dybKhpdbQgAggHQu14jgONjr4WVJjDL37t3ja5Pxst+g3SltZfp5bZC1M3RcbH5XAjeCrCYKtl3rbmid/C+DZNjsREkQ7x8RofyXLijbSPbuzajuJ/wBbJb2Arrdnkfnp+avtoJNWu8lmhwVZ4W7ErbKlBa5wHsyD98dofiJ9ySlo2PMvGf6t3/seQs4akguWjp3cYt+CUKUKyiLIQpQigshClCKCyEKUIoLIfuWpdF8XZpfu1Unn9U0fmstk3Fax0XOBFMP/AAVI9z4j+aqz+w+I0DaGbJh9S4cIZD/CV+XsN9AL9NbVtvh1U3nBJ/hK/MuGnsBV4+x59FvSBMFCl+kKvqIrr6Y5up9xlwwJvwdqT8Lcm7CHrdqvyHncv5kdlTvXhIdF6zuuV4ybl4fUyTyyryUpizWVfV1ELzuZLE4+Ae0n4XTXtOzI+mfwZUZHeE0UkI/jdEkjaiO4KdKOQYhh47VnPjyOd7E8ZFn+T2sf4EK/Tvij0vw6pYpQ8le9tnPG7cfPUX+S8DETZp0Y0AAA6usBa53gDXvuAvWGcyMDyMr9WyN9iVpyyM8nA+IIPFSq5ZnDiulX8N0/2POZU4TcWc9SQBc/opfrd1zqTYnzG4dyvK7cL7tRpvFxa40/WqpcSO9dz4LiWxzHxIXKwWKqZyrivGhVFO5ac539Lyi/2TqMr/MfNOu0LuxfkQs92cd9Z5j5p+xe0jmxcDq88mDVx/LxIWLpmlwsp9on5YL8oW+913/5lnDE57f1/ZDPWkNyOTR+gPNJrAlxK7ZonxS8EoUoV1CWQhShFBZCLKUIoLIUL6UIoLB40WidF9Tb6KeUtRF/eRMcPjE5Z6QmLYetyNk5wyQzjwY/K/8AglefJVahcWPhfJu9dFnhez2mOb72kL8sUbCwuYd7HFp8iR+S/VjHBwuNx1HzC/OG3mHfRsTnbazZD1jPB+p+N1mi6ZdJcHNTuV5RPS7E5W1FKunp5mHPGxrw6XVNWF1FikWjmTFQVK7FLJCjz2oxtMbXnVfDgualqg4LpDl4n4hpZYMrfszGxe2gp7gqr2E2hFJUOhlNoJyBc7o5dzXnk0+ifI8E018OYFIG0OHanRUYZ0dX4fn2s07HsPdE908bS4OA+kRtF3ODRZs8Y9Z7QLFo1c0C2rRfhDQ5oewh7HC7XNN2uB4gpe2G2/EYbTVriGiwinOuQcGS8co4P4cdNQ51uBEOM1I9sbpO05jhmpZydc5DdY3n+kZvvchy1Twxy89HS1Wgx6n548MWauXMbD0Wm5PNw3NHgdSfAc7UtdImDEZCwWnp5YSNMzQZ4D3iWMHKPvhpSvVVUTrlksTvB7T+a9Do3jxYdkTmLRTxyplXWu3pbmcrTEq5votIc4+zr8t5U4ZstVVBFmGNp9eW7Rbub6R93mqc80dbT42iNnX2e2wJcXCwAuSRrYBPoHVMc+Q9p2rzfdyjb+fM+AU4bgcNBFmJvI7smR9gTfe1g9UHkNTxJXfieCOLLu37wOAXPnO+EboQrlmTbTz9ZUl1yRlaBy5m3mbeS4gEybR0IY0lwsRu535BLbHA7lowcxKsvEiUKUK6iuyEKUIoLIQpQigshClCKCyV1YBVCKpaX/s33ZJ3seC138LnLmXlO3TTeNQjJDdFoISp2foXYqrLqcMebyQEwv7yzRrvAtynzSZ047Pl8LKpg7UJs+39G7j5FeXR/j4Do5CezIGwTfZlaLQSH7zQWE82DmtSraVs0TmOFw5pBB4giy5vRuPyzTy3AKsaaVeG0eDOoap8Lr5Lkxk8W30815RvWnFOijJCxkpZ1b0lVZKdNOrSnqV1cGejl58FjnSVquaWuSHBVKxp8QsrNThx6mFM5WTTsec4IVFjVKHAr4pMUHNfdTUhy8xDSLFmqXRmgpQkZ/i9FYmwRgG2FXQdmJ+aK9zDKC6PvLRe7D90jzTJX0oOriPBK2IUN9eC6U/TlxDo7ul1DY/4b0vUr9KiGaB3F0dpo/8AK8eFj4rqn2twqbU1MX9rDID/ABRrGaimsvFlCTwWeUVHk60Z2a/JtXhUW6oae6GGQ/JgHxVNiPShGARSU7nH25yGtHf1bCS7zcFn7MNPJM2x+ypqJbkfVssXHmeDfzWffbpFyXBFZVVNSBJUPLnbw22VjAeDGjQfPmSmzBtvssQiqWue/MxkbxbtFxDQH3I113/o2tVs8LWAWVbdNDZupb/09X/fI3eQ+asirYsuh42lwh77udqfgByH81n9bSGN1wPEc02bD7YiQClq3drdFK71uTHn2uR4+O+y2iwLeQF1obZR+U84s2XBlccvN+5nzHXFwvpfVbSOjcSPMc18RvBFwlo6cZKStEospQpomyEKUIoLIQpQiibJQpQnoSz3wWtEMha+5ilGWQDfYkEObycCGuB5tC3PYrHesb1MrgZYwO0N0sR9CZvcRv5G4WBSR3FlfbL425jmRl4ZJGSYJHeiL+lFJ/43ceR15rBqcNPcjXhyXwzUukvZBtXCXAdturTyP8lgEsb4XmKUEOHPiv0rs7tE2oYWuGWRvZkjd6THcjzHI7iEubd7BsqmlzBZw3Ebx/osqdF7VmKxyLshqFw4nh01K8slabcDwXxFMDuK048tFM8dl9FVLqZVJfbKvVtQtcdQZpYLGJlbbivQYkeZS6KlBqU0ssZdlX4ZeC/diK4qmrzKpdUL0gBcVmnOMeSyGnSO2mpc5Vq2iaAuSCoawK7wHB5qxwygsj4vI/w8yuPmyZMsqR0MWFLlnjhGCuqZBHGPvu4MbzPf3LWcMwqOnibHGNB7yeLj3r0wTBmU8YZG23M8XHmSvXFMQipo3yyuDWsF3H5ADi47gO9XYse1fUecrKja3GGUNM6V1jI7swsPrSEaX+yN57h3hfn2oaXEucS5ziXOcd7nE3JPiSVf7VbQSV05lfdrG3bEz2Gd/wBo7yfLgFUELq4cG2PPZgyZbfBTTRLRdhdrxKBS1R7W6KQ+t9h559/Hx3pc0V1XzRWUNPG7RXmxQ1ENsv2fg1XaLAt5ASFW0jo3XA8RzTdsPtgJgKWqPb3RyH1vsu+18/Hf37RYFvIC0prIrRyMeSeln6eToQI3gi4//F9IrKR0brgeI5qI3gi4QjqKSatEoUoU0TZCFKEUFkoUoT0JZC85Y7+K9UIcb4JToucB2gLXNEjzHIwZY5rEjL/RTAenH8W8NNFrezO1TJCIprRy2uGkgtkHtxP3Pb4LCJIwd66qHFXxDI8dbFe+VxN2n2mOGrHd487rnZtK1zE2Y86fEjf8b2cgqmkOaDfuWUbSdE72Eup3fulWmze2bxYMf17fYeQyob3AmzZf4XdyesK2sgmOXNZ/GOQZJB4tdqsnRps/O1bhdTAbSRu042XIKscQQv1NUYXBOO00FUtX0dUj/VHuClSaI2o/Ooqm81JqRzW8u6J6Q+qF7U/RXRt3sB8VPqMjYjAY57mzQSe4JgwjZysntljLW83aBbzQ7JUsXoxsHkFZdXFGLnKAOdgErbfYySRnWzXRs1tnTHrHcj6I8uK0ajoGRN4ADyAVVVbVRAEQjrCN7hYRt+886eW9IO0fSALlrSJ38GsuIGH7R3vP6siEG3UURKdK2PmP7UwwRl5dlYPW4vPsxjie9YptRtJLWvBddkTT9XHfd9t/tP8AlfxJr8Rrpah/WTPLncPZaOTRwC8LLpYNNs5l2YsufdwuiEKULVRns+SFzTQrrUEKJRsZSopZorLR9h9sBMBS1R7e6OQ+v9l32vn470maFV00VlkcXjdonLihqIbZd+z8Gq7RYFvICQqyldG4kDxHNN+w+2AmApao9vdHIfX+y77Xz8d/dtHge8/HgtCamrRyseSemn6eToQo3gi4X0rFuBObdx0vuFviVwPZYkHgiGSM3S7R1ZRaSfk+VC+lCsoSz6QhCehbBCE+bB7AMxCndM6d0ZbIWWawOBs1rr3J+18Es5xgrkNCLk6QhqLLYf8A4Zj/AO7k/um/zVJjnRJUxNLqeRk4HqW6uT925LXHzCqWpxN1ZY8GRexmr4BvGh7l2xYvM0Br8szBubKA633SdW+RC8ZIy0lrgWuaSCHAggjQgg6gr5TTwQn2hY5ZR6GHDdsjH6L6iHua/rY/wSXP8SvabpDl4VULu6SJ8Z/gLgkEtXyYhyWZ6FezLlqn7o1CPpEm50p8JnD5sUSdIcvGWkZ/aSP+AYsu6hvJSIRyS/gX5G/F/Q0Cq6QCd9UT3QQfJ7z+So6za8u9GJ0h9qpeX+eQWb8EuhgU2VkdFBd8iS1Un0dOIYnPP+1kJbwYOywDkGjguVrbKULVHHGKpIolNy7BCEJqFsEIQigsEIQigsghc08K6kEKJQTJUqKSaGy0LYHah1RNHTVj2ZA09W52jnyAjK1zibE2zcNSOe9PmhuuCSnWHJilG6NC2TpzV10ant9i0ULuqjyul421DB9rv5D9FDDr6lV9NDZd7ArtNi2IXPPcz6QhC00UWfStMBwU1DiSckTPTfa9tCcrRxdYHwVWn7Zaq6uiGaKNzDIXBzgdJMwbcab7Acb9lJnlKMLi6+rE3KPLLen2MomxhzonOAaXPcZX3a0AkmzbC+7QDjxS1g+LVFBaopS80pf243m7XXNrdzrAdobtL3Gie4jLJCXNDcxBDRfLl1O4D0Ru3+KS9soHNgibI9vWBzg5kbrsNzcvsNztwN9Vz4yz+pslyvcsc4KKyRtCnPiMhc5wkkALiQOsdoCbgb039H23U8E8cU8j5YJHNYescXGMuNmva462uRcbrXSKQunDKR0s0cbBdz3sa23MuGvlv8l0p44yjTQQySTtGldN2Atb1dYwWLj1cth6RykxvPfZrhf7vJc23+wlNR0YnhMpeXxt7bw5tnXvoGjkmXpsnaKBrTvfMzL+61xJ/XNffTB/ywf1sPyKwYsk6xq/dr7GvJCNzf0/sTdhuj5lTB9Lq5THD2i0NLWktaSHPe92jW3B917q8j2Dwmpu2lqz1nDJMyTzLDqR4EKdgdpKOegFBVObGQ10dnuyNkY5xILX7g4Xta99LrmxfoiIGejqLkatbLoeYyys48uz5ppTlvanJx8eCIxWxOMU/PkzsYQ59UaaAiZ3WFjHM0a+xPaF9zdCb7rC602j6MKOnjD6+o7R3/WNhiB5Au1d43HgFw9DGFllXVda3LLAxrMrt7S55zf+sa9/elrpOxB8uIzB5OWIiONvBrQ0XsO8knz7ldJzyZPTi6SVtlcVGEN7V37DfjHRjSyQumoagDKCe3I2SEgC5u8as8blI2x2yM2ISFrCGRst1kpFw2+5rQPSceXx3XpoauRjHsa9zWSACRoJDXgG4zDjqts2Pd9FwIzRgZ+pnmvbe/tkE87BrR+6oyPJhh3bbpBBQyS6quzgf0fYTBaOeoIkP9JUMjcb8mi35pd216M3U0bp6Z7pYmjM9rrdYxu8vBbo9oG/QEDXXhn80jnuLnkuc4kuc43c4neSTvK2PoTxN8tPPBIS5kJZkza2bIHXj8AWXt9pRkjkwx37r8omEoZHt214KXZbYSkrcP66N0oqMr2kZ2lgnaNLjL6J7LrX3OWaEW36EbweB4grU+jPEW02JVVFe0b5JREOAfE51gPFgP4Aq7HdkM2OCAN+qneJ92nV6umHd2mvH7zU0MjjOSk+KtfoRKClBOPfTOk7CUsOF/S6kzdb1WfKHhrc7/2TLFtwe0wHzVbsN0durGdfO8wwa5bWzyW3uF9Gt7ze9t3FXnThjP7KkYbWHWyW82xj/GbfdT1tDgLZaIUjZvo8dmMzADVjR+z1I0Nh5A81Q804wTb/ADP+EWrHFyaS6X8sTodhMInJip6omUA+hOyR2m85bWI8FnW1uzUtBN1UlnAjNG8CzXt524EcRw8CCtBpei+KN7ZGYhlexwc0hjLhwNwfTXX01iN9HE8OY57JgBYgnK5j8w8Ltb7k2PNWRRUnJPyLkx3Btqmjhm6L4pKFklOZDUSMgcM8gEYLywyE9m9g0vPPTiqjbDo5bRUfXCcyStc3M05WNLToerb6RIJad+4HRaTPi/0TCWVFrmOmhyg7i9zGNYD3ZnBfn/EsQlqJDLM90j3b3ON/Jo3NHcNAp07yzbd8J/z9CM3pwXXLRoOObBUv+zDW0pmLurZLZ7w4ZNDIDZo1AzfhWeYRhRqKiKFu+V7W+AJ7TvIXPktc6G8RbPSTUcmojJsDximBu3ydn/EFV9FOzTo8QqHSC/0TNGCRve4locP3A78YUrI4Kal2uv36BwUnFx9yq6SdkqPD2RNgMplkcT23hwEbRqbBo1Jc23gUiWTN0i4z9Kr5Xg3ZGeqj+6wkEjxcXnzCWlpwRagt3ZRlknN0QpQpVtFYJm2Tx1kTXwzW6t1yC4EhpLcp0G6+mvDVLSEZMUckXGXQqdO0NdDiz82SOQtY4+m8lxDeG49qwK58WpXCo6ppNQ89ljWi5c4nQZRuvvPml0Er7p6h8ZzRvcx267HFpsd4uNVVDA4+/HsV+lF8vyadTdDbixpfVhry0FzRDmDXEatDusF7HS9kwYXs9h+DgzzS3ksQHyEZt2rYY263Pdc99ljX+2Kj/uJ/76T/AOy5JHlxLnEucd5cSSfEnVVvT5Z8Tnx9EbFmxx5jHn9Rg272qdiE+exZEwFsTDvAO97resbDwsB3nTumD/lg/rYvkVh66ajEJnjK+WV7eT5HubcbjYmyslp1cNvCiLHNxK/cfcI6NoqujjlgqmmYi8g9OME6iMgdpjhuJN723Jl6O9j6ugle6aePqchHVse9zS64OchwAbYA696ximqHxuzRvcx3tMcWu97dV1VmM1ErcstRNI32Xyvc3zBNikngyyTju4f0GhmhGnt5/UeIdtYocanqGm9NLlie5uujWsaJhzAc07t7SbJk2w6P48QeKulmY10jRm0zxS2FmvDmnQ2AHG9hu1viqusMFfCzPAKyOMjMXRsmEZFr5yQMpFuKJ6fa1KEqaVfqEc1pqStdjwOi2GCnlkrKoNOXsPaMscTr6E3N5Cd1tN5trYj16KNqIjCaCoc0avERdo2Rjyc0RvxuTYHeHW4LOZZ6qsdqaipc3W31kpaN1w0XyhcVTTPY4skY5jhva9pa4eLXC6l4HOLjklb+weqoyUoRpfc07Euh53WHqKhoiJ0EjXF7ByuPT8dPzTAX02A0RaH9ZM+7gDYPmktYHKPRjFh4DmTrlNJi2IMDI45asZxeNjXS3e3WxjG8jQ+jyVPI98j7uL3vcQLkl73HcBrqSk/D5J8ZJWvuT60I8wjTPWlxGRk7agG8jZBLfm/NmN/E396/SNHLBM2KtFv2JLXn1Y35HuB/APCxX5urcPlhIE0UkRdqBJG5hI5jMBde9NW1RidHHJUGFrTnYx0hjaw3zZ2g5WtNze+mpT6jTrKk06/oXDmeO01YbSYoaqpmnP8A1HktB4MHZY3yaGrWsEr4MZw/6LM8NqGtaHDTMHs9GdgPpA8R3kaaFY3SUckrssUb5HWvljY55sLC9mgm2o17191FHNA5pkjlhdvYXsfG7Ti0kA6cwmy4YySinTXRGPK4ttq0+x6i6Hakvs6anEd/TAe51ueQgC/dmVD0gbOU9FO2OCbrLt7bDYvjcAPScNO1qbbx4ELkqdoK9rQySoqmgtBAdJI0lh3OBJuWnnuKr/8AZk5jM3UymLUmXq39Xv1Jfa2/jdEI5FK5y4CcoNVGJs22X/IP7Ck/xwrDl3Rz1Eo6prp5Rb9m10jxlbY+gCdBYcNFymBwaH5XZXEhrspyuI3hrtxIuPepwYvSTTfvZGXJvadewxdHGMfRq+JxNmSHqn+EhAafJwYfIrYts61lDR1U8YDZJjoRvdM5jYmu8msB/dKy/ZPo+qpKqP6RC6KFpDpC+wzBpvkAvqSdPC6sumvGs88dK09mEZ5P6x47IPeG6/2iy5YRy54qLvz+hfjlLHibf7GagIUoXRox2QhShFAShCEwoIQhFACEIRQAhCEACEIRQELTK94koacMdCS2iY0k4i6FzHhrrtNO02eRcb997cFmiiyryYt9c9FkMm2xs2Af/wAY0SsifJSubG58giGcvbaziRYr522qgY6OJ0zKieGOQTSsf1gOaS8cfWeuWi480rWQo9L59/8AuqD1Pk2mlYI6Nz8Nq+vgbFSU/Vz55A2Rj2CTTIdXXzi1t6VNhK6OKtjfK4MbaQNe4aRvexzWPd3AnfwvfgqCyFCwKmr74+/9kvLynXQzbRQTRUzI6isbM8yl7YmvE+VuSxmMu9tzoGcd++6vNiK+lpadnXSgOq5XCVrWh/1DWuhEcpzDqgXSF99dBuWe2QiWHdHa2Cy1LckW9IDTVoayWwZO1hkY+zXxiUalzTYtIAK9duawy1tQesMjBI/qznztDT7GtgPBUdkJ/T+bd9KF3/LtGLbqdr5KfI5rrUVM05SDZwa67TbcRyTiyub9KZWCqiGHtgDDB1vaAEGQ03UcXZ9dyyxFlXLAnFK/p/I6zU26Gbo6rhBVPkzNYW085YXkAZ8oLW67zcbuK7ts6unko6V1OWgPlnldFcZoXvDM7CN+XOHW0GlrJLQmeFOe+/8AcirK1DaO8/SpXuaQDAwn1mxHMPDM4j4JapMdmjc9+bO6Q5nmS78ztdTrqdfgFWoUxwwiqSRDyzfbJe65JPEk+83UIQrKEBCEIAEIQpIBCEIAEIQgAQhCABCEIAEIQgAQhCABCEIAEIQgAQhCABCEIAEIQgAQhCABCEIAEIQ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40" name="AutoShape 16" descr="data:image/jpeg;base64,/9j/4AAQSkZJRgABAQAAAQABAAD/2wCEAAkGBxQTEhUUExQUFRUVFxUYFRcUFBUVFRUVFxQWFxYUFRcYHSggGBomHRQUITIhJSkrLi4uFx80ODMsNygtLisBCgoKDg0OGxAQGywkICUsLCwsLC8sLDAsLCwuLC0sLCwsLCwsLCwsLywsNCwsLCwsLCwsLCwsLCwsLCwsLCwsLP/AABEIAOEA4QMBIgACEQEDEQH/xAAcAAACAwEBAQEAAAAAAAAAAAAABgEFBwQDAgj/xABJEAABAwIDBAYGBwQHCAMAAAABAAIDBBEFEiEGMUFRBxMiYXGBMkJSkaGxFCNicpLB8DOCotFTc4OTssLhFSQ0NUNUY7MX0vH/xAAaAQACAwEBAAAAAAAAAAAAAAAAAgEDBAUG/8QALBEAAgIBBAECBAcBAQAAAAAAAAECEQMEEiExURNBBSJhsRQycYGR0fChI//aAAwDAQACEQMRAD8AyxClCeiCEKUIoCEKUIoCEKVCKAEL7gic82Yx7z9hrnfILvZgFUf+i4ffcxnwc4FAFahW42aqOUf96z+ah2zdTwja77ssX5uCAKlC7KjCahmr4JQOeQuH4m3C4g5AEoUoRQEIUoRQEIUoRQEIUoRQEIUoRQEIUoRQEIUoRQEIQhFAShShMKQhShFAQoc6y7cHwqaqlEUDM7zv4NYPae71R+hda9sx0fRUwDiBPPxkeOww8om/nv7+ChuiTLsO2YnlAc5vVMPF47R8Gb/fZN2DbB3sWxdYfal1H4fRWq0OAMBzP7TuZ3DwHBGJbQ09P2L5n+xGMzvO27zSORKQtUuxUxFnShg9lgsB5BdQ2Ci9eR59wUVO0tRJ6DWQt+123+4aBVlRXOOr5pXeByj4LO9VjXF2Nt8lqNiKYevJ+NDtioeEsg8wfmEszYzG3g4+Mjv5ryZtXED6Lx4SO/mmjlvqLI48jBPsVK3WKVp7nAsP4mJcxnA3D/iqbMPbyh9vB7LPb71dYftZGfRlkb3Os4JjpMczDXJIPsmx9xTLLHp8BXgxyr2RjeC6mkt9mQ52eGcDM394HxSzXUMkLssrCwndexa4c2uGjh4FfoGtwGmqDmZ9VL7TOy6/eOKVcZwd8QLKljZYT64bdvi9vqn7TbFWpkUZAhMuPbKmMGSC747XLb5nsHNpH7RnfvHEcUtAplyKCFKFNAQhShFAQhShFAQhShAEIUoRQEIUoRQAhShNQtkKwwDBZayYQwjXe9x9GNvFzvyHH3kccMDpHtjjGZ7yGtHMn8uPktz2L2bbTxinZqdDUyDe9/8ARjuHH3c0snQyVlrsls5FTRCKAdne+Q+nM7i4nl+homOrmjgjL5HBjWjUnQeC+q2ripYXSyuDGMFyT8h3rBNrNsZcQm0u2Jp+rj/zO5n5Krkfob8d22fOS2ImKHmP2kg/yhVtLMGjsttzPE95KoMMiA1PaPwCtZpNN6yTxSySooyalQ4RFfirhuICX6mse46ucfNdssWY81MdEuvpfh0Yq6MktSU+Rx4lQYDyTHDh6tKXDR3HxWnLjjjXJRPW7RF6ojcSF30WNSxHXtD3H3p0qMGhI7TbHhbeVXMweKMF7rWG9zyA1vmdFhnPFkVNf79TRpc7zLclS8nfhG1BcASHOHeCHD7pG9MDdrIwMrmyPaR7Av4G5F0ly4iLdiN7xzP1LPLMC8/hHiq+TaAg2EcJPL6138WcfJVR00o8ro1+vDq7GLEa2Brs9P1jQTd0bmEC/tMc2+UpT2jwRkl56Ugu1dJE2wJG8vaz1XDi3jvHEK9oa4Si5hjPPI+Rjh7y4fBetZhbHdppLCNQJOHe2Vu7zDfFNtkuSfUgzMAUK/xrAHMcSAbnUtO839Zp3OB/V1Q2TJpkvghClCmiLIQpQigshClCKCyEKUIoLIQpUooLBBUr7pqYyyMibve4N9+/4XTPgge+jHB8oNWRd7z1dOCN3tSeAtfyHNbVgdAIox7yTvJ3kkpZ2Tw1oIDR2IR1UfK7f2jvN1x4NC+ulraT6FQlsZtLP9WzmAR2neQ+azt2y1cGb9Ku2BrKg08Tv93hcQbbpJBoXd4HBKlLpoPMrgp2WCsqWNaceK+CjJMt6WewsFaUVG+U6e8rkwqjzEX3J6w9jWtACfK46dfKrZxNXqdnXZUNwYNGupUih7kzNhBX19FamwfE1HiXZy/XnLsXo6Ir7dARuV6+AAcF7UtM1rMxsC65ufVYON+G4nwsrMutUlaNWixPUZVF9dsXK0mNoJa5znHKxotmkda+Vt9wA1J3AalfFNhwJDp3B0l+yB+zjNr2jHPf2jqe7cu2h+sP0p4N5RaBpveKm3s04OksHu8Wj1VMzLFYJrbj3LuzV8R1df8Alj4SKbEqO2Z3EA2SlXUljfh+aepzmBHiPNJlY4kkcLke48f5J9O55HyUaTNJvk5KCtMbw4eY5haTgc7JmAaEEafmFmMkautkcU6uTIT2Xbu4q3LCnZ2oStDLiOHiN3VPBdC+5ZzYeOQ8DxtuKRdpsCcxxI1NrggaSs9oDg4cR5clsNdSCeK437x3OCWq6i6yPL629nc/l4Hd5jkq3G1uXZENRsnsl0/+GPhCscao8j7gWa7Udx9Yfrmq9SuVZrfBCFKFNEWQhShFBZCFKEUFkIUoRQWSmLo/h/3iSe1+ojJby6xxyxj8Rb70ulPvRjSXjb/5qpgP3ImukPxDEuXhEw7Nj2aouqjY32QL954n3rEOmHGfpOJujBuymaGDlnOrz8h5Le4Zg1jnnc0EnyF1+Un1JlmmlOpkke73uJHwsqYK2WSfB0QhXFDEqumCvqFi6mngYM8qLrD9NyY8OaVR4fGmnDYVvy4YKFvs87qZ2ywiGi+19PbZfDzovG5ntyNGZHHWyE2aN7iGjxJsPmvbatgMQgG6eSOn/sjcygf2Mcg81Xsf/vVOOc0f+MKzxpgM9IDuD6h3mKdzflI5aNPXZ6H4bHZhnM8Kp1zpuHDl3LkcP1/rxXo99ybNAsdTewuQDoANdDxXm5xAu6wHdf8AR7rJc2Gcfmg7j34/59jz2S3Js4attgfA/wCiVcUpcpGltB5dybKhpdbQgAggHQu14jgONjr4WVJjDL37t3ja5Pxst+g3SltZfp5bZC1M3RcbH5XAjeCrCYKtl3rbmid/C+DZNjsREkQ7x8RofyXLijbSPbuzajuJ/wBbJb2Arrdnkfnp+avtoJNWu8lmhwVZ4W7ErbKlBa5wHsyD98dofiJ9ySlo2PMvGf6t3/seQs4akguWjp3cYt+CUKUKyiLIQpQigshClCKCyEKUIoLIfuWpdF8XZpfu1Unn9U0fmstk3Fax0XOBFMP/AAVI9z4j+aqz+w+I0DaGbJh9S4cIZD/CV+XsN9AL9NbVtvh1U3nBJ/hK/MuGnsBV4+x59FvSBMFCl+kKvqIrr6Y5up9xlwwJvwdqT8Lcm7CHrdqvyHncv5kdlTvXhIdF6zuuV4ybl4fUyTyyryUpizWVfV1ELzuZLE4+Ae0n4XTXtOzI+mfwZUZHeE0UkI/jdEkjaiO4KdKOQYhh47VnPjyOd7E8ZFn+T2sf4EK/Tvij0vw6pYpQ8le9tnPG7cfPUX+S8DETZp0Y0AAA6usBa53gDXvuAvWGcyMDyMr9WyN9iVpyyM8nA+IIPFSq5ZnDiulX8N0/2POZU4TcWc9SQBc/opfrd1zqTYnzG4dyvK7cL7tRpvFxa40/WqpcSO9dz4LiWxzHxIXKwWKqZyrivGhVFO5ac539Lyi/2TqMr/MfNOu0LuxfkQs92cd9Z5j5p+xe0jmxcDq88mDVx/LxIWLpmlwsp9on5YL8oW+913/5lnDE57f1/ZDPWkNyOTR+gPNJrAlxK7ZonxS8EoUoV1CWQhShFBZCLKUIoLIUL6UIoLB40WidF9Tb6KeUtRF/eRMcPjE5Z6QmLYetyNk5wyQzjwY/K/8AglefJVahcWPhfJu9dFnhez2mOb72kL8sUbCwuYd7HFp8iR+S/VjHBwuNx1HzC/OG3mHfRsTnbazZD1jPB+p+N1mi6ZdJcHNTuV5RPS7E5W1FKunp5mHPGxrw6XVNWF1FikWjmTFQVK7FLJCjz2oxtMbXnVfDgualqg4LpDl4n4hpZYMrfszGxe2gp7gqr2E2hFJUOhlNoJyBc7o5dzXnk0+ifI8E018OYFIG0OHanRUYZ0dX4fn2s07HsPdE908bS4OA+kRtF3ODRZs8Y9Z7QLFo1c0C2rRfhDQ5oewh7HC7XNN2uB4gpe2G2/EYbTVriGiwinOuQcGS8co4P4cdNQ51uBEOM1I9sbpO05jhmpZydc5DdY3n+kZvvchy1Twxy89HS1Wgx6n548MWauXMbD0Wm5PNw3NHgdSfAc7UtdImDEZCwWnp5YSNMzQZ4D3iWMHKPvhpSvVVUTrlksTvB7T+a9Do3jxYdkTmLRTxyplXWu3pbmcrTEq5votIc4+zr8t5U4ZstVVBFmGNp9eW7Rbub6R93mqc80dbT42iNnX2e2wJcXCwAuSRrYBPoHVMc+Q9p2rzfdyjb+fM+AU4bgcNBFmJvI7smR9gTfe1g9UHkNTxJXfieCOLLu37wOAXPnO+EboQrlmTbTz9ZUl1yRlaBy5m3mbeS4gEybR0IY0lwsRu535BLbHA7lowcxKsvEiUKUK6iuyEKUIoLIQpQigshClCKCyV1YBVCKpaX/s33ZJ3seC138LnLmXlO3TTeNQjJDdFoISp2foXYqrLqcMebyQEwv7yzRrvAtynzSZ047Pl8LKpg7UJs+39G7j5FeXR/j4Do5CezIGwTfZlaLQSH7zQWE82DmtSraVs0TmOFw5pBB4giy5vRuPyzTy3AKsaaVeG0eDOoap8Lr5Lkxk8W30815RvWnFOijJCxkpZ1b0lVZKdNOrSnqV1cGejl58FjnSVquaWuSHBVKxp8QsrNThx6mFM5WTTsec4IVFjVKHAr4pMUHNfdTUhy8xDSLFmqXRmgpQkZ/i9FYmwRgG2FXQdmJ+aK9zDKC6PvLRe7D90jzTJX0oOriPBK2IUN9eC6U/TlxDo7ul1DY/4b0vUr9KiGaB3F0dpo/8AK8eFj4rqn2twqbU1MX9rDID/ABRrGaimsvFlCTwWeUVHk60Z2a/JtXhUW6oae6GGQ/JgHxVNiPShGARSU7nH25yGtHf1bCS7zcFn7MNPJM2x+ypqJbkfVssXHmeDfzWffbpFyXBFZVVNSBJUPLnbw22VjAeDGjQfPmSmzBtvssQiqWue/MxkbxbtFxDQH3I113/o2tVs8LWAWVbdNDZupb/09X/fI3eQ+asirYsuh42lwh77udqfgByH81n9bSGN1wPEc02bD7YiQClq3drdFK71uTHn2uR4+O+y2iwLeQF1obZR+U84s2XBlccvN+5nzHXFwvpfVbSOjcSPMc18RvBFwlo6cZKStEospQpomyEKUIoLIQpQiibJQpQnoSz3wWtEMha+5ilGWQDfYkEObycCGuB5tC3PYrHesb1MrgZYwO0N0sR9CZvcRv5G4WBSR3FlfbL425jmRl4ZJGSYJHeiL+lFJ/43ceR15rBqcNPcjXhyXwzUukvZBtXCXAdturTyP8lgEsb4XmKUEOHPiv0rs7tE2oYWuGWRvZkjd6THcjzHI7iEubd7BsqmlzBZw3Ebx/osqdF7VmKxyLshqFw4nh01K8slabcDwXxFMDuK048tFM8dl9FVLqZVJfbKvVtQtcdQZpYLGJlbbivQYkeZS6KlBqU0ssZdlX4ZeC/diK4qmrzKpdUL0gBcVmnOMeSyGnSO2mpc5Vq2iaAuSCoawK7wHB5qxwygsj4vI/w8yuPmyZMsqR0MWFLlnjhGCuqZBHGPvu4MbzPf3LWcMwqOnibHGNB7yeLj3r0wTBmU8YZG23M8XHmSvXFMQipo3yyuDWsF3H5ADi47gO9XYse1fUecrKja3GGUNM6V1jI7swsPrSEaX+yN57h3hfn2oaXEucS5ziXOcd7nE3JPiSVf7VbQSV05lfdrG3bEz2Gd/wBo7yfLgFUELq4cG2PPZgyZbfBTTRLRdhdrxKBS1R7W6KQ+t9h559/Hx3pc0V1XzRWUNPG7RXmxQ1ENsv2fg1XaLAt5ASFW0jo3XA8RzTdsPtgJgKWqPb3RyH1vsu+18/Hf37RYFvIC0prIrRyMeSeln6eToQI3gi4//F9IrKR0brgeI5qI3gi4QjqKSatEoUoU0TZCFKEUFkoUoT0JZC85Y7+K9UIcb4JToucB2gLXNEjzHIwZY5rEjL/RTAenH8W8NNFrezO1TJCIprRy2uGkgtkHtxP3Pb4LCJIwd66qHFXxDI8dbFe+VxN2n2mOGrHd487rnZtK1zE2Y86fEjf8b2cgqmkOaDfuWUbSdE72Eup3fulWmze2bxYMf17fYeQyob3AmzZf4XdyesK2sgmOXNZ/GOQZJB4tdqsnRps/O1bhdTAbSRu042XIKscQQv1NUYXBOO00FUtX0dUj/VHuClSaI2o/Ooqm81JqRzW8u6J6Q+qF7U/RXRt3sB8VPqMjYjAY57mzQSe4JgwjZysntljLW83aBbzQ7JUsXoxsHkFZdXFGLnKAOdgErbfYySRnWzXRs1tnTHrHcj6I8uK0ajoGRN4ADyAVVVbVRAEQjrCN7hYRt+886eW9IO0fSALlrSJ38GsuIGH7R3vP6siEG3UURKdK2PmP7UwwRl5dlYPW4vPsxjie9YptRtJLWvBddkTT9XHfd9t/tP8AlfxJr8Rrpah/WTPLncPZaOTRwC8LLpYNNs5l2YsufdwuiEKULVRns+SFzTQrrUEKJRsZSopZorLR9h9sBMBS1R7e6OQ+v9l32vn470maFV00VlkcXjdonLihqIbZd+z8Gq7RYFvICQqyldG4kDxHNN+w+2AmApao9vdHIfX+y77Xz8d/dtHge8/HgtCamrRyseSemn6eToQo3gi4X0rFuBObdx0vuFviVwPZYkHgiGSM3S7R1ZRaSfk+VC+lCsoSz6QhCehbBCE+bB7AMxCndM6d0ZbIWWawOBs1rr3J+18Es5xgrkNCLk6QhqLLYf8A4Zj/AO7k/um/zVJjnRJUxNLqeRk4HqW6uT925LXHzCqWpxN1ZY8GRexmr4BvGh7l2xYvM0Br8szBubKA633SdW+RC8ZIy0lrgWuaSCHAggjQgg6gr5TTwQn2hY5ZR6GHDdsjH6L6iHua/rY/wSXP8SvabpDl4VULu6SJ8Z/gLgkEtXyYhyWZ6FezLlqn7o1CPpEm50p8JnD5sUSdIcvGWkZ/aSP+AYsu6hvJSIRyS/gX5G/F/Q0Cq6QCd9UT3QQfJ7z+So6za8u9GJ0h9qpeX+eQWb8EuhgU2VkdFBd8iS1Un0dOIYnPP+1kJbwYOywDkGjguVrbKULVHHGKpIolNy7BCEJqFsEIQigsEIQigsghc08K6kEKJQTJUqKSaGy0LYHah1RNHTVj2ZA09W52jnyAjK1zibE2zcNSOe9PmhuuCSnWHJilG6NC2TpzV10ant9i0ULuqjyul421DB9rv5D9FDDr6lV9NDZd7ArtNi2IXPPcz6QhC00UWfStMBwU1DiSckTPTfa9tCcrRxdYHwVWn7Zaq6uiGaKNzDIXBzgdJMwbcab7Acb9lJnlKMLi6+rE3KPLLen2MomxhzonOAaXPcZX3a0AkmzbC+7QDjxS1g+LVFBaopS80pf243m7XXNrdzrAdobtL3Gie4jLJCXNDcxBDRfLl1O4D0Ru3+KS9soHNgibI9vWBzg5kbrsNzcvsNztwN9Vz4yz+pslyvcsc4KKyRtCnPiMhc5wkkALiQOsdoCbgb039H23U8E8cU8j5YJHNYescXGMuNmva462uRcbrXSKQunDKR0s0cbBdz3sa23MuGvlv8l0p44yjTQQySTtGldN2Atb1dYwWLj1cth6RykxvPfZrhf7vJc23+wlNR0YnhMpeXxt7bw5tnXvoGjkmXpsnaKBrTvfMzL+61xJ/XNffTB/ywf1sPyKwYsk6xq/dr7GvJCNzf0/sTdhuj5lTB9Lq5THD2i0NLWktaSHPe92jW3B917q8j2Dwmpu2lqz1nDJMyTzLDqR4EKdgdpKOegFBVObGQ10dnuyNkY5xILX7g4Xta99LrmxfoiIGejqLkatbLoeYyys48uz5ppTlvanJx8eCIxWxOMU/PkzsYQ59UaaAiZ3WFjHM0a+xPaF9zdCb7rC602j6MKOnjD6+o7R3/WNhiB5Au1d43HgFw9DGFllXVda3LLAxrMrt7S55zf+sa9/elrpOxB8uIzB5OWIiONvBrQ0XsO8knz7ldJzyZPTi6SVtlcVGEN7V37DfjHRjSyQumoagDKCe3I2SEgC5u8as8blI2x2yM2ISFrCGRst1kpFw2+5rQPSceXx3XpoauRjHsa9zWSACRoJDXgG4zDjqts2Pd9FwIzRgZ+pnmvbe/tkE87BrR+6oyPJhh3bbpBBQyS6quzgf0fYTBaOeoIkP9JUMjcb8mi35pd216M3U0bp6Z7pYmjM9rrdYxu8vBbo9oG/QEDXXhn80jnuLnkuc4kuc43c4neSTvK2PoTxN8tPPBIS5kJZkza2bIHXj8AWXt9pRkjkwx37r8omEoZHt214KXZbYSkrcP66N0oqMr2kZ2lgnaNLjL6J7LrX3OWaEW36EbweB4grU+jPEW02JVVFe0b5JREOAfE51gPFgP4Aq7HdkM2OCAN+qneJ92nV6umHd2mvH7zU0MjjOSk+KtfoRKClBOPfTOk7CUsOF/S6kzdb1WfKHhrc7/2TLFtwe0wHzVbsN0durGdfO8wwa5bWzyW3uF9Gt7ze9t3FXnThjP7KkYbWHWyW82xj/GbfdT1tDgLZaIUjZvo8dmMzADVjR+z1I0Nh5A81Q804wTb/ADP+EWrHFyaS6X8sTodhMInJip6omUA+hOyR2m85bWI8FnW1uzUtBN1UlnAjNG8CzXt524EcRw8CCtBpei+KN7ZGYhlexwc0hjLhwNwfTXX01iN9HE8OY57JgBYgnK5j8w8Ltb7k2PNWRRUnJPyLkx3Btqmjhm6L4pKFklOZDUSMgcM8gEYLywyE9m9g0vPPTiqjbDo5bRUfXCcyStc3M05WNLToerb6RIJad+4HRaTPi/0TCWVFrmOmhyg7i9zGNYD3ZnBfn/EsQlqJDLM90j3b3ON/Jo3NHcNAp07yzbd8J/z9CM3pwXXLRoOObBUv+zDW0pmLurZLZ7w4ZNDIDZo1AzfhWeYRhRqKiKFu+V7W+AJ7TvIXPktc6G8RbPSTUcmojJsDximBu3ydn/EFV9FOzTo8QqHSC/0TNGCRve4locP3A78YUrI4Kal2uv36BwUnFx9yq6SdkqPD2RNgMplkcT23hwEbRqbBo1Jc23gUiWTN0i4z9Kr5Xg3ZGeqj+6wkEjxcXnzCWlpwRagt3ZRlknN0QpQpVtFYJm2Tx1kTXwzW6t1yC4EhpLcp0G6+mvDVLSEZMUckXGXQqdO0NdDiz82SOQtY4+m8lxDeG49qwK58WpXCo6ppNQ89ljWi5c4nQZRuvvPml0Er7p6h8ZzRvcx267HFpsd4uNVVDA4+/HsV+lF8vyadTdDbixpfVhry0FzRDmDXEatDusF7HS9kwYXs9h+DgzzS3ksQHyEZt2rYY263Pdc99ljX+2Kj/uJ/76T/AOy5JHlxLnEucd5cSSfEnVVvT5Z8Tnx9EbFmxx5jHn9Rg272qdiE+exZEwFsTDvAO97resbDwsB3nTumD/lg/rYvkVh66ajEJnjK+WV7eT5HubcbjYmyslp1cNvCiLHNxK/cfcI6NoqujjlgqmmYi8g9OME6iMgdpjhuJN723Jl6O9j6ugle6aePqchHVse9zS64OchwAbYA696ximqHxuzRvcx3tMcWu97dV1VmM1ErcstRNI32Xyvc3zBNikngyyTju4f0GhmhGnt5/UeIdtYocanqGm9NLlie5uujWsaJhzAc07t7SbJk2w6P48QeKulmY10jRm0zxS2FmvDmnQ2AHG9hu1viqusMFfCzPAKyOMjMXRsmEZFr5yQMpFuKJ6fa1KEqaVfqEc1pqStdjwOi2GCnlkrKoNOXsPaMscTr6E3N5Cd1tN5trYj16KNqIjCaCoc0avERdo2Rjyc0RvxuTYHeHW4LOZZ6qsdqaipc3W31kpaN1w0XyhcVTTPY4skY5jhva9pa4eLXC6l4HOLjklb+weqoyUoRpfc07Euh53WHqKhoiJ0EjXF7ByuPT8dPzTAX02A0RaH9ZM+7gDYPmktYHKPRjFh4DmTrlNJi2IMDI45asZxeNjXS3e3WxjG8jQ+jyVPI98j7uL3vcQLkl73HcBrqSk/D5J8ZJWvuT60I8wjTPWlxGRk7agG8jZBLfm/NmN/E396/SNHLBM2KtFv2JLXn1Y35HuB/APCxX5urcPlhIE0UkRdqBJG5hI5jMBde9NW1RidHHJUGFrTnYx0hjaw3zZ2g5WtNze+mpT6jTrKk06/oXDmeO01YbSYoaqpmnP8A1HktB4MHZY3yaGrWsEr4MZw/6LM8NqGtaHDTMHs9GdgPpA8R3kaaFY3SUckrssUb5HWvljY55sLC9mgm2o17191FHNA5pkjlhdvYXsfG7Ti0kA6cwmy4YySinTXRGPK4ttq0+x6i6Hakvs6anEd/TAe51ueQgC/dmVD0gbOU9FO2OCbrLt7bDYvjcAPScNO1qbbx4ELkqdoK9rQySoqmgtBAdJI0lh3OBJuWnnuKr/8AZk5jM3UymLUmXq39Xv1Jfa2/jdEI5FK5y4CcoNVGJs22X/IP7Ck/xwrDl3Rz1Eo6prp5Rb9m10jxlbY+gCdBYcNFymBwaH5XZXEhrspyuI3hrtxIuPepwYvSTTfvZGXJvadewxdHGMfRq+JxNmSHqn+EhAafJwYfIrYts61lDR1U8YDZJjoRvdM5jYmu8msB/dKy/ZPo+qpKqP6RC6KFpDpC+wzBpvkAvqSdPC6sumvGs88dK09mEZ5P6x47IPeG6/2iy5YRy54qLvz+hfjlLHibf7GagIUoXRox2QhShFAShCEwoIQhFACEIRQAhCEACEIRQELTK94koacMdCS2iY0k4i6FzHhrrtNO02eRcb997cFmiiyryYt9c9FkMm2xs2Af/wAY0SsifJSubG58giGcvbaziRYr522qgY6OJ0zKieGOQTSsf1gOaS8cfWeuWi480rWQo9L59/8AuqD1Pk2mlYI6Nz8Nq+vgbFSU/Vz55A2Rj2CTTIdXXzi1t6VNhK6OKtjfK4MbaQNe4aRvexzWPd3AnfwvfgqCyFCwKmr74+/9kvLynXQzbRQTRUzI6isbM8yl7YmvE+VuSxmMu9tzoGcd++6vNiK+lpadnXSgOq5XCVrWh/1DWuhEcpzDqgXSF99dBuWe2QiWHdHa2Cy1LckW9IDTVoayWwZO1hkY+zXxiUalzTYtIAK9duawy1tQesMjBI/qznztDT7GtgPBUdkJ/T+bd9KF3/LtGLbqdr5KfI5rrUVM05SDZwa67TbcRyTiyub9KZWCqiGHtgDDB1vaAEGQ03UcXZ9dyyxFlXLAnFK/p/I6zU26Gbo6rhBVPkzNYW085YXkAZ8oLW67zcbuK7ts6unko6V1OWgPlnldFcZoXvDM7CN+XOHW0GlrJLQmeFOe+/8AcirK1DaO8/SpXuaQDAwn1mxHMPDM4j4JapMdmjc9+bO6Q5nmS78ztdTrqdfgFWoUxwwiqSRDyzfbJe65JPEk+83UIQrKEBCEIAEIQpIBCEIAEIQgAQhCABCEIAEIQgAQhCABCEIAEIQgAQhCABCEIAEIQgAQhCABCEIAEIQgD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42" name="Picture 18" descr="https://lh5.googleusercontent.com/-98TnzfkVLfY/AAAAAAAAAAI/AAAAAAAAAOE/-7qKLlic1wU/phot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0"/>
            <a:ext cx="1219200" cy="1219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50</TotalTime>
  <Words>179</Words>
  <Application>Microsoft Office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Tw Cen MT</vt:lpstr>
      <vt:lpstr>Wingdings</vt:lpstr>
      <vt:lpstr>Wingdings 2</vt:lpstr>
      <vt:lpstr>Median</vt:lpstr>
      <vt:lpstr>The wild West</vt:lpstr>
      <vt:lpstr>Warm up: Spiral Review</vt:lpstr>
      <vt:lpstr>Who Went West Jigsaw     </vt:lpstr>
      <vt:lpstr>Discovery Education</vt:lpstr>
    </vt:vector>
  </TitlesOfParts>
  <Company>Charlotte Mecklenburg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wild West</dc:title>
  <dc:creator>vincenta.corrado</dc:creator>
  <cp:lastModifiedBy>Wazaney, Kristopher J.</cp:lastModifiedBy>
  <cp:revision>11</cp:revision>
  <dcterms:created xsi:type="dcterms:W3CDTF">2015-01-27T20:45:01Z</dcterms:created>
  <dcterms:modified xsi:type="dcterms:W3CDTF">2016-02-16T20:40:52Z</dcterms:modified>
</cp:coreProperties>
</file>