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12" descr="SD-PanelTitle-R1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/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/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8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75A02-9A74-4580-8C1E-D1C4EB48FC5D}" type="datetimeFigureOut">
              <a:rPr lang="en-US"/>
              <a:pPr>
                <a:defRPr/>
              </a:pPr>
              <a:t>2/17/2016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fld id="{7D52B82A-7651-49A0-9D19-F7E20B16B4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16CAD-0E18-440B-982C-CEEACA3015D8}" type="datetimeFigureOut">
              <a:rPr lang="en-US"/>
              <a:pPr>
                <a:defRPr/>
              </a:pPr>
              <a:t>2/17/2016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EC925-1D6C-44D8-AFB2-4093D43D87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A979F-F205-4E42-9766-6E51D5DE3C1A}" type="datetimeFigureOut">
              <a:rPr lang="en-US"/>
              <a:pPr>
                <a:defRPr/>
              </a:pPr>
              <a:t>2/17/2016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D7C71-61D1-4955-B261-682CAD2969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72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720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EA289-C5D8-4F32-B6E1-4E5CFAD136B5}" type="datetimeFigureOut">
              <a:rPr lang="en-US"/>
              <a:pPr>
                <a:defRPr/>
              </a:pPr>
              <a:t>2/17/2016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24E73DE-3234-4B07-9059-0E39DB6EB3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84A4-B9D8-4412-9F4B-8FD96981B7A4}" type="datetimeFigureOut">
              <a:rPr lang="en-US"/>
              <a:pPr>
                <a:defRPr/>
              </a:pPr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31432-302B-44A3-8B50-63FC568427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80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800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5163-B5DD-42E0-9D34-F816C343F4EE}" type="datetimeFigureOut">
              <a:rPr lang="en-US"/>
              <a:pPr>
                <a:defRPr/>
              </a:pPr>
              <a:t>2/17/2016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8DADD32-DC51-4189-B1B7-D0007D95AF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F6DB0-CDFF-46D7-BE41-7F4C14A20D4E}" type="datetimeFigureOut">
              <a:rPr lang="en-US"/>
              <a:pPr>
                <a:defRPr/>
              </a:pPr>
              <a:t>2/17/2016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5A8801E-49BC-4563-82DD-0F533737E4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9FB4A-FF03-4E10-B55F-3A334DB5C996}" type="datetimeFigureOut">
              <a:rPr lang="en-US"/>
              <a:pPr>
                <a:defRPr/>
              </a:pPr>
              <a:t>2/17/2016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64B2E-6E2E-4EBA-B208-3B8645481A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C9D09-51DE-425D-AC77-A84CDDA5FFD6}" type="datetimeFigureOut">
              <a:rPr lang="en-US"/>
              <a:pPr>
                <a:defRPr/>
              </a:pPr>
              <a:t>2/17/2016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ACAF6-B06F-4BB9-80CD-2280C36115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A7D80-3B1B-40B2-812C-9BB2CBD1E684}" type="datetimeFigureOut">
              <a:rPr lang="en-US"/>
              <a:pPr>
                <a:defRPr/>
              </a:pPr>
              <a:t>2/17/2016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E7D1B-74D2-4795-9D58-A3586DC419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21F48-9D86-4E85-818D-2D9BB344616A}" type="datetimeFigureOut">
              <a:rPr lang="en-US"/>
              <a:pPr>
                <a:defRPr/>
              </a:pPr>
              <a:t>2/17/2016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2B2BB-3A6B-4491-9881-2AAC230546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BFDE2-DB36-42BF-B066-D7255EC7924A}" type="datetimeFigureOut">
              <a:rPr lang="en-US"/>
              <a:pPr>
                <a:defRPr/>
              </a:pPr>
              <a:t>2/17/2016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362D0-6DA3-4CCC-B522-281C0EE2BF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A7C21-CC1C-4286-93D0-A6A2629C98FC}" type="datetimeFigureOut">
              <a:rPr lang="en-US"/>
              <a:pPr>
                <a:defRPr/>
              </a:pPr>
              <a:t>2/17/2016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38CAB-D887-49E9-B42A-E436CE5530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681DE-ACDE-4822-8068-75EF64A63EC1}" type="datetimeFigureOut">
              <a:rPr lang="en-US"/>
              <a:pPr>
                <a:defRPr/>
              </a:pPr>
              <a:t>2/17/2016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C461E-6F58-478F-BF1A-0ED3D18656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CCA1D-519A-4AD6-B63F-EA2B7C68F22E}" type="datetimeFigureOut">
              <a:rPr lang="en-US"/>
              <a:pPr>
                <a:defRPr/>
              </a:pPr>
              <a:t>2/17/2016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79A92-173F-4FD5-8256-45651FCAD8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A91B4-A011-4D6F-AFE5-BEB8AFEA5D33}" type="datetimeFigureOut">
              <a:rPr lang="en-US"/>
              <a:pPr>
                <a:defRPr/>
              </a:pPr>
              <a:t>2/17/2016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17379-069A-489C-8AF2-C8D9B16DED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F3C17-A112-4E98-BB3A-617C6E825946}" type="datetimeFigureOut">
              <a:rPr lang="en-US"/>
              <a:pPr>
                <a:defRPr/>
              </a:pPr>
              <a:t>2/17/2016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43B10-C80A-4AC4-A968-16E7774396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07B6DC5-2B0D-4A43-9227-B2A6A2B9049E}" type="datetimeFigureOut">
              <a:rPr lang="en-US"/>
              <a:pPr>
                <a:defRPr/>
              </a:pPr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4034754B-E1D4-4000-B8A4-613731D2D0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01" r:id="rId7"/>
    <p:sldLayoutId id="2147483711" r:id="rId8"/>
    <p:sldLayoutId id="2147483702" r:id="rId9"/>
    <p:sldLayoutId id="2147483703" r:id="rId10"/>
    <p:sldLayoutId id="2147483712" r:id="rId11"/>
    <p:sldLayoutId id="2147483713" r:id="rId12"/>
    <p:sldLayoutId id="2147483704" r:id="rId13"/>
    <p:sldLayoutId id="2147483714" r:id="rId14"/>
    <p:sldLayoutId id="2147483715" r:id="rId15"/>
    <p:sldLayoutId id="2147483716" r:id="rId16"/>
    <p:sldLayoutId id="2147483717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922463" y="1811338"/>
            <a:ext cx="5308600" cy="1516062"/>
          </a:xfrm>
        </p:spPr>
        <p:txBody>
          <a:bodyPr/>
          <a:lstStyle/>
          <a:p>
            <a:r>
              <a:rPr lang="en-US" dirty="0" smtClean="0">
                <a:ln>
                  <a:noFill/>
                </a:ln>
              </a:rPr>
              <a:t>9-4 Modern Industrialization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922463" y="3598863"/>
            <a:ext cx="5308600" cy="1376362"/>
          </a:xfrm>
        </p:spPr>
        <p:txBody>
          <a:bodyPr/>
          <a:lstStyle/>
          <a:p>
            <a:r>
              <a:rPr lang="en-US" smtClean="0"/>
              <a:t>The Search for the American Dream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1303337"/>
          </a:xfrm>
        </p:spPr>
        <p:txBody>
          <a:bodyPr/>
          <a:lstStyle/>
          <a:p>
            <a:r>
              <a:rPr lang="en-US" dirty="0" smtClean="0">
                <a:ln>
                  <a:noFill/>
                </a:ln>
              </a:rPr>
              <a:t>Warm Up: What is the American Dream?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7515" y="2487613"/>
            <a:ext cx="3338512" cy="3446462"/>
          </a:xfrm>
        </p:spPr>
        <p:txBody>
          <a:bodyPr rtlCol="0">
            <a:norm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Complete the Survey using </a:t>
            </a:r>
            <a:r>
              <a:rPr lang="en-US" dirty="0" err="1" smtClean="0">
                <a:solidFill>
                  <a:schemeClr val="tx1"/>
                </a:solidFill>
              </a:rPr>
              <a:t>G</a:t>
            </a:r>
            <a:r>
              <a:rPr lang="en-US" dirty="0" err="1" smtClean="0">
                <a:solidFill>
                  <a:schemeClr val="tx1"/>
                </a:solidFill>
              </a:rPr>
              <a:t>oFormative</a:t>
            </a:r>
            <a:r>
              <a:rPr lang="en-US" dirty="0" smtClean="0">
                <a:solidFill>
                  <a:schemeClr val="tx1"/>
                </a:solidFill>
              </a:rPr>
              <a:t>… </a:t>
            </a:r>
            <a:r>
              <a:rPr lang="en-US" dirty="0" smtClean="0">
                <a:solidFill>
                  <a:schemeClr val="tx1"/>
                </a:solidFill>
              </a:rPr>
              <a:t>Answer </a:t>
            </a:r>
            <a:r>
              <a:rPr lang="en-US" dirty="0" smtClean="0">
                <a:solidFill>
                  <a:schemeClr val="tx1"/>
                </a:solidFill>
              </a:rPr>
              <a:t>the questions completely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Use your own ideas and ideals to answer them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DO NOT </a:t>
            </a:r>
            <a:r>
              <a:rPr lang="en-US" dirty="0" smtClean="0">
                <a:solidFill>
                  <a:srgbClr val="FF0000"/>
                </a:solidFill>
              </a:rPr>
              <a:t>click “Submit”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388" name="Picture 2" descr="http://t3.gstatic.com/images?q=tbn:ANd9GcTeFRrw5ibCUzVhZY1flcCqXjKGljKwNUfkX-cpJ2ReGQZdg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4488" y="2673350"/>
            <a:ext cx="214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http://t3.gstatic.com/images?q=tbn:ANd9GcTfg5n-YOA5lhGoOc5voOHPrCXbmFyeNY8NaO5bWghpJmCmvPe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4488" y="3973513"/>
            <a:ext cx="214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http://admin.highdefdigest.com/picture/original/368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0663" y="2684463"/>
            <a:ext cx="214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0" descr="https://itsmysmile.files.wordpress.com/2013/06/04j-p-morgan.jpg"/>
          <p:cNvSpPr>
            <a:spLocks noChangeAspect="1" noChangeArrowheads="1"/>
          </p:cNvSpPr>
          <p:nvPr/>
        </p:nvSpPr>
        <p:spPr bwMode="auto">
          <a:xfrm>
            <a:off x="230188" y="8636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pic>
        <p:nvPicPr>
          <p:cNvPr id="16392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0663" y="3995738"/>
            <a:ext cx="21431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016" y="1056011"/>
            <a:ext cx="7200900" cy="977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Captains of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Industry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Robber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Barrons</a:t>
            </a:r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or BOTH?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37" y="2778125"/>
            <a:ext cx="4438514" cy="3465921"/>
          </a:xfrm>
        </p:spPr>
        <p:txBody>
          <a:bodyPr rtlCol="0">
            <a:normAutofit fontScale="70000" lnSpcReduction="20000"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Men Who Built America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men listed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below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were the Men who, both literally and figuratively, “built America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.”</a:t>
            </a:r>
          </a:p>
          <a:p>
            <a:pPr lvl="2"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Cornelius Vanderbilt</a:t>
            </a:r>
          </a:p>
          <a:p>
            <a:pPr lvl="2"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Andrew Carnegie </a:t>
            </a:r>
          </a:p>
          <a:p>
            <a:pPr lvl="2"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JP Morgan</a:t>
            </a:r>
          </a:p>
          <a:p>
            <a:pPr lvl="2"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John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D.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Rockefeller</a:t>
            </a:r>
          </a:p>
          <a:p>
            <a:pPr lvl="2"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Thomas Edison</a:t>
            </a:r>
          </a:p>
          <a:p>
            <a:pPr lvl="2"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Henry Ford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fontAlgn="auto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are the USA that you know because of them.</a:t>
            </a:r>
          </a:p>
          <a:p>
            <a:pPr lvl="2"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 will watch the History Channel’s production 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Men Who Built America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 fontAlgn="auto">
              <a:buFont typeface="Arial"/>
              <a:buChar char="•"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 fontAlgn="auto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2709" y="3095897"/>
            <a:ext cx="3228654" cy="242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315" y="624114"/>
            <a:ext cx="7561942" cy="531034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Intro</a:t>
            </a:r>
          </a:p>
          <a:p>
            <a:pPr lvl="1"/>
            <a:r>
              <a:rPr lang="en-US" dirty="0" smtClean="0"/>
              <a:t>https://www.youtube.com/watch?v=gR7oHh-fXUw&amp;list=PLLu9cJdiEWz8qNYy-uv49gAkMQYLZGUa1&amp;index=1</a:t>
            </a:r>
          </a:p>
          <a:p>
            <a:r>
              <a:rPr lang="en-US" dirty="0" smtClean="0"/>
              <a:t>Vanderbilt</a:t>
            </a:r>
          </a:p>
          <a:p>
            <a:pPr lvl="1"/>
            <a:r>
              <a:rPr lang="en-US" dirty="0" smtClean="0"/>
              <a:t>https://www.youtube.com/watch?v=EpvlojMnhOA</a:t>
            </a:r>
          </a:p>
          <a:p>
            <a:r>
              <a:rPr lang="en-US" dirty="0" smtClean="0"/>
              <a:t>Carnegie</a:t>
            </a:r>
          </a:p>
          <a:p>
            <a:pPr lvl="1"/>
            <a:r>
              <a:rPr lang="en-US" dirty="0" smtClean="0"/>
              <a:t>https://www.youtube.com/watch?v=-_GQuhOK_lc</a:t>
            </a:r>
          </a:p>
          <a:p>
            <a:r>
              <a:rPr lang="en-US" dirty="0" smtClean="0"/>
              <a:t>JP Morgan</a:t>
            </a:r>
          </a:p>
          <a:p>
            <a:pPr lvl="1"/>
            <a:r>
              <a:rPr lang="en-US" dirty="0" smtClean="0"/>
              <a:t>https://www.youtube.com/watch?v=IhoeurGDnG0&amp;list=PLTtaJzaEoQeLOEF2QnSg_ApKi12_V2R0m&amp;index=4</a:t>
            </a:r>
          </a:p>
          <a:p>
            <a:r>
              <a:rPr lang="en-US" dirty="0" smtClean="0"/>
              <a:t>Rockefeller</a:t>
            </a:r>
          </a:p>
          <a:p>
            <a:pPr lvl="1"/>
            <a:r>
              <a:rPr lang="en-US" dirty="0"/>
              <a:t>https://www.youtube.com/watch?v=O2BKPeHNkxU</a:t>
            </a:r>
            <a:endParaRPr lang="en-US" dirty="0" smtClean="0"/>
          </a:p>
          <a:p>
            <a:r>
              <a:rPr lang="en-US" dirty="0" smtClean="0"/>
              <a:t>Thomas Edison</a:t>
            </a:r>
          </a:p>
          <a:p>
            <a:pPr lvl="1"/>
            <a:r>
              <a:rPr lang="en-US" dirty="0"/>
              <a:t>https://www.youtube.com/watch?v=mn8uGDg_5fA</a:t>
            </a:r>
          </a:p>
          <a:p>
            <a:r>
              <a:rPr lang="en-US" dirty="0" smtClean="0"/>
              <a:t>Henry Ford</a:t>
            </a:r>
          </a:p>
          <a:p>
            <a:pPr lvl="1"/>
            <a:r>
              <a:rPr lang="en-US" dirty="0" smtClean="0"/>
              <a:t>https://www.youtube.com/watch?v=R63D3AbDTOU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831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212</TotalTime>
  <Words>140</Words>
  <Application>Microsoft Office PowerPoint</Application>
  <PresentationFormat>On-screen Show (4:3)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9-4 Modern Industrialization</vt:lpstr>
      <vt:lpstr>Warm Up: What is the American Dream?</vt:lpstr>
      <vt:lpstr>Captains of Industry, Robber Barrons, or BOTH?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18-4 Modern Industrialization</dc:title>
  <dc:creator>Wazaney, Kristopher J.</dc:creator>
  <cp:lastModifiedBy>Wazaney, Kristopher J.</cp:lastModifiedBy>
  <cp:revision>12</cp:revision>
  <dcterms:created xsi:type="dcterms:W3CDTF">2015-02-09T20:50:59Z</dcterms:created>
  <dcterms:modified xsi:type="dcterms:W3CDTF">2016-02-17T18:47:07Z</dcterms:modified>
</cp:coreProperties>
</file>