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12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9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127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36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9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7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2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2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5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3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6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es.com/lessons/Gbriy7JxIKeW-g/immigration-and-ellis-islan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5" y="2667000"/>
            <a:ext cx="180975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97366"/>
            <a:ext cx="6162456" cy="1234727"/>
          </a:xfrm>
        </p:spPr>
        <p:txBody>
          <a:bodyPr/>
          <a:lstStyle/>
          <a:p>
            <a:r>
              <a:rPr lang="en-US" dirty="0" smtClean="0"/>
              <a:t>Unit 9- Reform, Expansion, &amp;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9-7 Immigration Blendspace®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4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&amp; Ellis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9204" y="1662576"/>
            <a:ext cx="3088110" cy="4876800"/>
          </a:xfrm>
        </p:spPr>
        <p:txBody>
          <a:bodyPr/>
          <a:lstStyle/>
          <a:p>
            <a:r>
              <a:rPr lang="en-US" dirty="0" smtClean="0"/>
              <a:t>An Immigrant Journey from Europe to the Land of the Free!</a:t>
            </a:r>
          </a:p>
          <a:p>
            <a:pPr lvl="1"/>
            <a:r>
              <a:rPr lang="en-US" dirty="0" smtClean="0"/>
              <a:t>Follow the self-guided tour from the journey itself, arrival at Ellis Island, processing, and transplantation to a major urban area!!!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www.tes.com/lessons/Gbriy7JxIKeW-g/immigration-and-ellis-island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www.lwv-rma.org/images/statue_liber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62576"/>
            <a:ext cx="313191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02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55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Unit 9- Reform, Expansion, &amp; War</vt:lpstr>
      <vt:lpstr>Immigration &amp; Ellis Island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9- Reform, Expansion, &amp; War</dc:title>
  <dc:creator>Wazaney, Kristopher J.</dc:creator>
  <cp:lastModifiedBy>Wazaney, Kristopher J.</cp:lastModifiedBy>
  <cp:revision>5</cp:revision>
  <dcterms:created xsi:type="dcterms:W3CDTF">2016-02-24T01:10:39Z</dcterms:created>
  <dcterms:modified xsi:type="dcterms:W3CDTF">2016-02-26T00:09:39Z</dcterms:modified>
</cp:coreProperties>
</file>