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2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35D8-3916-476B-9E70-038569D24B2A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9CB0-349F-44F1-82AD-42E49E47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4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557" y="-2672443"/>
            <a:ext cx="686888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557" y="-2672443"/>
            <a:ext cx="686888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257" y="-2674257"/>
            <a:ext cx="684348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7844" y="-2697842"/>
            <a:ext cx="6955972" cy="123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23" y="0"/>
            <a:ext cx="4572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115" y="-2677887"/>
            <a:ext cx="6879772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557" y="-2672443"/>
            <a:ext cx="686888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557" y="-2672443"/>
            <a:ext cx="686888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115" y="-2677887"/>
            <a:ext cx="6879772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557" y="-2672443"/>
            <a:ext cx="686888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115" y="-2677887"/>
            <a:ext cx="687977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Wazaney, Kristopher J.</dc:creator>
  <cp:lastModifiedBy>Wazaney, Kristopher J.</cp:lastModifiedBy>
  <cp:revision>5</cp:revision>
  <dcterms:created xsi:type="dcterms:W3CDTF">2015-12-04T15:26:28Z</dcterms:created>
  <dcterms:modified xsi:type="dcterms:W3CDTF">2015-12-04T15:55:13Z</dcterms:modified>
</cp:coreProperties>
</file>