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26B6-D040-4007-8614-CBB4BA6635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76F5F-537D-4C29-A998-47F2D8357A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kristopher.wazaney</dc:creator>
  <cp:lastModifiedBy>kristopher.wazaney</cp:lastModifiedBy>
  <cp:revision>2</cp:revision>
  <dcterms:created xsi:type="dcterms:W3CDTF">2013-09-09T19:11:15Z</dcterms:created>
  <dcterms:modified xsi:type="dcterms:W3CDTF">2013-09-09T19:21:30Z</dcterms:modified>
</cp:coreProperties>
</file>