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Plan Moving Forward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Positive Re-enforcement &amp; Competitive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8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41" y="5432641"/>
            <a:ext cx="7797662" cy="11581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Nailed It! ® 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9657" y="348343"/>
            <a:ext cx="4156715" cy="5374585"/>
          </a:xfrm>
        </p:spPr>
        <p:txBody>
          <a:bodyPr/>
          <a:lstStyle/>
          <a:p>
            <a:r>
              <a:rPr lang="en-US" sz="2000" dirty="0" smtClean="0"/>
              <a:t>Tests / Quizzes / Projects</a:t>
            </a:r>
          </a:p>
          <a:p>
            <a:pPr lvl="1"/>
            <a:r>
              <a:rPr lang="en-US" sz="1800" dirty="0"/>
              <a:t>Every student that receives a 100%...</a:t>
            </a:r>
          </a:p>
          <a:p>
            <a:pPr lvl="2"/>
            <a:r>
              <a:rPr lang="en-US" sz="1600" dirty="0"/>
              <a:t>Get to write their name on a Bronco Cutout</a:t>
            </a:r>
          </a:p>
          <a:p>
            <a:pPr lvl="2"/>
            <a:r>
              <a:rPr lang="en-US" sz="1600" dirty="0"/>
              <a:t>Tack it on the Nailed It! ® Board</a:t>
            </a:r>
          </a:p>
          <a:p>
            <a:pPr lvl="2"/>
            <a:r>
              <a:rPr lang="en-US" sz="1600" dirty="0"/>
              <a:t>Receive a piece of </a:t>
            </a:r>
            <a:r>
              <a:rPr lang="en-US" sz="1600" dirty="0" smtClean="0"/>
              <a:t>candy</a:t>
            </a:r>
          </a:p>
          <a:p>
            <a:r>
              <a:rPr lang="en-US" sz="2000" dirty="0" smtClean="0"/>
              <a:t>Exceptional Classwork / Homework</a:t>
            </a:r>
          </a:p>
          <a:p>
            <a:pPr lvl="1"/>
            <a:r>
              <a:rPr lang="en-US" sz="1800" dirty="0" smtClean="0"/>
              <a:t>Mr. </a:t>
            </a:r>
            <a:r>
              <a:rPr lang="en-US" sz="1800" dirty="0" err="1" smtClean="0"/>
              <a:t>Waz</a:t>
            </a:r>
            <a:r>
              <a:rPr lang="en-US" sz="1800" dirty="0" smtClean="0"/>
              <a:t> will hang student work on Nailed It! ® Board</a:t>
            </a:r>
          </a:p>
          <a:p>
            <a:pPr lvl="2"/>
            <a:r>
              <a:rPr lang="en-US" sz="1600" dirty="0" smtClean="0"/>
              <a:t>Students will receive a piece of candy</a:t>
            </a:r>
          </a:p>
        </p:txBody>
      </p:sp>
      <p:pic>
        <p:nvPicPr>
          <p:cNvPr id="1026" name="Picture 2" descr="http://s2.quickmeme.com/img/71/719ca2fc196a6f4f621ea6307dd2fb1b64f0c18654c615e943ca8d5eef725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730585"/>
            <a:ext cx="45720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19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20" y="5418127"/>
            <a:ext cx="7797662" cy="11581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Chain Challenge ®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32230"/>
            <a:ext cx="4140522" cy="5142355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err="1" smtClean="0"/>
              <a:t>Bkgd</a:t>
            </a:r>
            <a:r>
              <a:rPr lang="en-US" sz="2000" dirty="0" smtClean="0"/>
              <a:t>-</a:t>
            </a:r>
          </a:p>
          <a:p>
            <a:pPr lvl="1"/>
            <a:r>
              <a:rPr lang="en-US" sz="1850" dirty="0" smtClean="0"/>
              <a:t>Classes will compete to earn chain links for Dailey positive behaviors</a:t>
            </a:r>
          </a:p>
          <a:p>
            <a:pPr lvl="2"/>
            <a:r>
              <a:rPr lang="en-US" sz="1700" dirty="0" smtClean="0"/>
              <a:t>Each positive behavior earns the class a chain link</a:t>
            </a:r>
          </a:p>
          <a:p>
            <a:pPr lvl="2"/>
            <a:r>
              <a:rPr lang="en-US" sz="1700" dirty="0" smtClean="0"/>
              <a:t>The class at the end of the quarter with the most links will win a pizza party</a:t>
            </a:r>
          </a:p>
          <a:p>
            <a:pPr lvl="3"/>
            <a:r>
              <a:rPr lang="en-US" sz="1550" dirty="0" smtClean="0"/>
              <a:t>Paid for by the great &amp; powerful </a:t>
            </a:r>
            <a:r>
              <a:rPr lang="en-US" sz="1550" dirty="0" err="1" smtClean="0"/>
              <a:t>waz</a:t>
            </a:r>
            <a:endParaRPr lang="en-US" sz="1550" dirty="0" smtClean="0"/>
          </a:p>
          <a:p>
            <a:r>
              <a:rPr lang="en-US" sz="2000" dirty="0" smtClean="0"/>
              <a:t>Ways to earn links</a:t>
            </a:r>
          </a:p>
          <a:p>
            <a:pPr lvl="1"/>
            <a:r>
              <a:rPr lang="en-US" sz="1850" dirty="0" smtClean="0"/>
              <a:t>Warm-up done in timely manner</a:t>
            </a:r>
          </a:p>
          <a:p>
            <a:pPr lvl="1"/>
            <a:r>
              <a:rPr lang="en-US" sz="1850" dirty="0" smtClean="0"/>
              <a:t>In-class Participation &amp; behavior</a:t>
            </a:r>
          </a:p>
          <a:p>
            <a:pPr lvl="1"/>
            <a:r>
              <a:rPr lang="en-US" sz="1850" dirty="0" smtClean="0"/>
              <a:t>Homework 100% completed on time</a:t>
            </a:r>
          </a:p>
          <a:p>
            <a:pPr lvl="1"/>
            <a:r>
              <a:rPr lang="en-US" sz="2000" dirty="0"/>
              <a:t>1</a:t>
            </a:r>
            <a:r>
              <a:rPr lang="en-US" sz="2000" dirty="0" smtClean="0"/>
              <a:t>0% of class gets 100% on formal assessments</a:t>
            </a:r>
          </a:p>
          <a:p>
            <a:pPr lvl="1"/>
            <a:r>
              <a:rPr lang="en-US" sz="2000" dirty="0" smtClean="0"/>
              <a:t>Class with highest overall test average</a:t>
            </a:r>
          </a:p>
          <a:p>
            <a:pPr lvl="1"/>
            <a:r>
              <a:rPr lang="en-US" sz="1850" dirty="0" smtClean="0"/>
              <a:t>Class with highest overall </a:t>
            </a:r>
            <a:r>
              <a:rPr lang="en-US" sz="1850" dirty="0" err="1" smtClean="0"/>
              <a:t>gpa</a:t>
            </a:r>
            <a:r>
              <a:rPr lang="en-US" sz="1850" dirty="0" smtClean="0"/>
              <a:t> (Weekly)</a:t>
            </a:r>
          </a:p>
          <a:p>
            <a:pPr lvl="1"/>
            <a:r>
              <a:rPr lang="en-US" sz="1850" dirty="0" smtClean="0"/>
              <a:t>Class with least amount of missing work (Weekly)</a:t>
            </a:r>
          </a:p>
        </p:txBody>
      </p:sp>
      <p:pic>
        <p:nvPicPr>
          <p:cNvPr id="2052" name="Picture 4" descr="http://katenasser.com/wp-content/uploads/iStockChainOfSuccess_000012017524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20" y="232230"/>
            <a:ext cx="3798799" cy="5142356"/>
          </a:xfrm>
          <a:prstGeom prst="rect">
            <a:avLst/>
          </a:prstGeom>
          <a:noFill/>
          <a:ln w="60325">
            <a:solidFill>
              <a:schemeClr val="accent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4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432641"/>
            <a:ext cx="7797662" cy="11581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Re-Takes of Tests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0520" y="381669"/>
            <a:ext cx="4101193" cy="5374585"/>
          </a:xfrm>
        </p:spPr>
        <p:txBody>
          <a:bodyPr/>
          <a:lstStyle/>
          <a:p>
            <a:r>
              <a:rPr lang="en-US" sz="2000" dirty="0" smtClean="0"/>
              <a:t>Re-takes will only occur the week following the return of the test grades</a:t>
            </a:r>
          </a:p>
          <a:p>
            <a:pPr lvl="1"/>
            <a:r>
              <a:rPr lang="en-US" sz="1800" dirty="0" smtClean="0"/>
              <a:t>Students can only re-take on their assigned day</a:t>
            </a:r>
          </a:p>
          <a:p>
            <a:pPr lvl="1"/>
            <a:r>
              <a:rPr lang="en-US" sz="1800" dirty="0" smtClean="0"/>
              <a:t>Students must have a completed study guide prior to re-take</a:t>
            </a:r>
          </a:p>
          <a:p>
            <a:pPr lvl="1"/>
            <a:r>
              <a:rPr lang="en-US" sz="1800" dirty="0" smtClean="0"/>
              <a:t>Students must return original signed scan-</a:t>
            </a:r>
            <a:r>
              <a:rPr lang="en-US" sz="1800" dirty="0" err="1" smtClean="0"/>
              <a:t>tron</a:t>
            </a:r>
            <a:endParaRPr lang="en-US" sz="1800" dirty="0" smtClean="0"/>
          </a:p>
          <a:p>
            <a:r>
              <a:rPr lang="en-US" sz="2000" dirty="0" smtClean="0"/>
              <a:t>Assigned Days</a:t>
            </a:r>
          </a:p>
          <a:p>
            <a:pPr lvl="1"/>
            <a:r>
              <a:rPr lang="en-US" sz="1650" dirty="0" smtClean="0"/>
              <a:t>Tuesday- Red &amp; yellow</a:t>
            </a:r>
          </a:p>
          <a:p>
            <a:pPr lvl="1"/>
            <a:r>
              <a:rPr lang="en-US" sz="1650" dirty="0" smtClean="0"/>
              <a:t>Thursday- Green &amp; blue</a:t>
            </a:r>
            <a:endParaRPr lang="en-US" sz="1650" dirty="0"/>
          </a:p>
        </p:txBody>
      </p:sp>
      <p:pic>
        <p:nvPicPr>
          <p:cNvPr id="1026" name="Picture 2" descr="http://ioanalazarov.com/wp-content/uploads/2011/12/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38" y="566057"/>
            <a:ext cx="3857674" cy="415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5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05" y="5432641"/>
            <a:ext cx="7797662" cy="11581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Classroom leadership roles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01998" y="188686"/>
            <a:ext cx="4108384" cy="5214927"/>
          </a:xfrm>
        </p:spPr>
        <p:txBody>
          <a:bodyPr>
            <a:normAutofit/>
          </a:bodyPr>
          <a:lstStyle/>
          <a:p>
            <a:r>
              <a:rPr lang="en-US" dirty="0" smtClean="0"/>
              <a:t>Chain Gang</a:t>
            </a:r>
          </a:p>
          <a:p>
            <a:pPr lvl="1"/>
            <a:r>
              <a:rPr lang="en-US" dirty="0" smtClean="0"/>
              <a:t>Student who attaches chain links for class</a:t>
            </a:r>
          </a:p>
          <a:p>
            <a:r>
              <a:rPr lang="en-US" dirty="0" smtClean="0"/>
              <a:t>Paper passer-outer</a:t>
            </a:r>
          </a:p>
          <a:p>
            <a:pPr lvl="1"/>
            <a:r>
              <a:rPr lang="en-US" dirty="0" smtClean="0"/>
              <a:t>Student who passes out graded work</a:t>
            </a:r>
          </a:p>
          <a:p>
            <a:r>
              <a:rPr lang="en-US" dirty="0" smtClean="0"/>
              <a:t>Keeper of the Chromes</a:t>
            </a:r>
          </a:p>
          <a:p>
            <a:pPr lvl="1"/>
            <a:r>
              <a:rPr lang="en-US" dirty="0" smtClean="0"/>
              <a:t>Student who plugs chromes in in the afternoon</a:t>
            </a:r>
          </a:p>
          <a:p>
            <a:pPr lvl="1"/>
            <a:r>
              <a:rPr lang="en-US" dirty="0" smtClean="0"/>
              <a:t>Student who unplugs and puts out chromes in morning</a:t>
            </a:r>
          </a:p>
          <a:p>
            <a:r>
              <a:rPr lang="en-US" dirty="0" smtClean="0"/>
              <a:t>Fact-finder</a:t>
            </a:r>
          </a:p>
          <a:p>
            <a:pPr lvl="1"/>
            <a:r>
              <a:rPr lang="en-US" dirty="0" smtClean="0"/>
              <a:t>Student who will search out random facts for unknown questions</a:t>
            </a:r>
          </a:p>
          <a:p>
            <a:r>
              <a:rPr lang="en-US" dirty="0" smtClean="0"/>
              <a:t>Student tutors</a:t>
            </a:r>
          </a:p>
          <a:p>
            <a:pPr lvl="1"/>
            <a:r>
              <a:rPr lang="en-US" dirty="0" smtClean="0"/>
              <a:t>Student volunteers who will come in during working lunch to help re-loop student who need assistance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s://encrypted-tbn0.gstatic.com/images?q=tbn:ANd9GcTpK8FkZTGg0_c56YqCAOsnT_HLqB5X9aAPYNCpWuGKcm2Z0NBx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2" y="685114"/>
            <a:ext cx="3749119" cy="42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34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1569</TotalTime>
  <Words>295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New Plan Moving Forward</vt:lpstr>
      <vt:lpstr>Nailed It! ® Board</vt:lpstr>
      <vt:lpstr>Chain Challenge ®</vt:lpstr>
      <vt:lpstr>Re-Takes of Tests</vt:lpstr>
      <vt:lpstr>Classroom leadership roles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Plan Moving Forward</dc:title>
  <dc:creator>Wazaney, Kristopher J.</dc:creator>
  <cp:lastModifiedBy>Wazaney, Kristopher J.</cp:lastModifiedBy>
  <cp:revision>9</cp:revision>
  <dcterms:created xsi:type="dcterms:W3CDTF">2015-10-13T14:14:51Z</dcterms:created>
  <dcterms:modified xsi:type="dcterms:W3CDTF">2015-10-20T12:22:32Z</dcterms:modified>
</cp:coreProperties>
</file>